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7"/>
  </p:notesMasterIdLst>
  <p:sldIdLst>
    <p:sldId id="256" r:id="rId2"/>
    <p:sldId id="258" r:id="rId3"/>
    <p:sldId id="272" r:id="rId4"/>
    <p:sldId id="261" r:id="rId5"/>
    <p:sldId id="262" r:id="rId6"/>
    <p:sldId id="273" r:id="rId7"/>
    <p:sldId id="270" r:id="rId8"/>
    <p:sldId id="275" r:id="rId9"/>
    <p:sldId id="274" r:id="rId10"/>
    <p:sldId id="259" r:id="rId11"/>
    <p:sldId id="260" r:id="rId12"/>
    <p:sldId id="269" r:id="rId13"/>
    <p:sldId id="271" r:id="rId14"/>
    <p:sldId id="264" r:id="rId15"/>
    <p:sldId id="266" r:id="rId1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6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6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6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6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64" charset="-128"/>
        <a:cs typeface="+mn-cs"/>
      </a:defRPr>
    </a:lvl5pPr>
    <a:lvl6pPr marL="2286000" algn="l" defTabSz="914400" rtl="0" eaLnBrk="1" latinLnBrk="0" hangingPunct="1">
      <a:defRPr sz="2400" kern="1200">
        <a:solidFill>
          <a:schemeClr val="tx1"/>
        </a:solidFill>
        <a:latin typeface="Arial" charset="0"/>
        <a:ea typeface="ＭＳ Ｐゴシック" pitchFamily="-64" charset="-128"/>
        <a:cs typeface="+mn-cs"/>
      </a:defRPr>
    </a:lvl6pPr>
    <a:lvl7pPr marL="2743200" algn="l" defTabSz="914400" rtl="0" eaLnBrk="1" latinLnBrk="0" hangingPunct="1">
      <a:defRPr sz="2400" kern="1200">
        <a:solidFill>
          <a:schemeClr val="tx1"/>
        </a:solidFill>
        <a:latin typeface="Arial" charset="0"/>
        <a:ea typeface="ＭＳ Ｐゴシック" pitchFamily="-64" charset="-128"/>
        <a:cs typeface="+mn-cs"/>
      </a:defRPr>
    </a:lvl7pPr>
    <a:lvl8pPr marL="3200400" algn="l" defTabSz="914400" rtl="0" eaLnBrk="1" latinLnBrk="0" hangingPunct="1">
      <a:defRPr sz="2400" kern="1200">
        <a:solidFill>
          <a:schemeClr val="tx1"/>
        </a:solidFill>
        <a:latin typeface="Arial" charset="0"/>
        <a:ea typeface="ＭＳ Ｐゴシック" pitchFamily="-64" charset="-128"/>
        <a:cs typeface="+mn-cs"/>
      </a:defRPr>
    </a:lvl8pPr>
    <a:lvl9pPr marL="3657600" algn="l" defTabSz="914400" rtl="0" eaLnBrk="1" latinLnBrk="0" hangingPunct="1">
      <a:defRPr sz="2400" kern="1200">
        <a:solidFill>
          <a:schemeClr val="tx1"/>
        </a:solidFill>
        <a:latin typeface="Arial" charset="0"/>
        <a:ea typeface="ＭＳ Ｐゴシック" pitchFamily="-6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2727"/>
    <a:srgbClr val="4A3A3C"/>
    <a:srgbClr val="261915"/>
    <a:srgbClr val="CFE5AE"/>
    <a:srgbClr val="8CC6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5693"/>
  </p:normalViewPr>
  <p:slideViewPr>
    <p:cSldViewPr>
      <p:cViewPr varScale="1">
        <p:scale>
          <a:sx n="98" d="100"/>
          <a:sy n="98" d="100"/>
        </p:scale>
        <p:origin x="197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86" d="100"/>
          <a:sy n="86" d="100"/>
        </p:scale>
        <p:origin x="3928"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7171"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71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lvl1pPr>
          </a:lstStyle>
          <a:p>
            <a:fld id="{6EA33C41-33E3-4298-8116-B162DD7D13F7}" type="slidenum">
              <a:rPr lang="en-US" altLang="en-US"/>
              <a:pPr/>
              <a:t>‹#›</a:t>
            </a:fld>
            <a:endParaRPr lang="en-US" altLang="en-US"/>
          </a:p>
        </p:txBody>
      </p:sp>
    </p:spTree>
    <p:extLst>
      <p:ext uri="{BB962C8B-B14F-4D97-AF65-F5344CB8AC3E}">
        <p14:creationId xmlns:p14="http://schemas.microsoft.com/office/powerpoint/2010/main" val="228151250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pitchFamily="-64" charset="-128"/>
        <a:cs typeface="+mn-cs"/>
      </a:defRPr>
    </a:lvl1pPr>
    <a:lvl2pPr marL="457200" algn="l" rtl="0" fontAlgn="base">
      <a:spcBef>
        <a:spcPct val="30000"/>
      </a:spcBef>
      <a:spcAft>
        <a:spcPct val="0"/>
      </a:spcAft>
      <a:defRPr sz="1200" kern="1200">
        <a:solidFill>
          <a:schemeClr val="tx1"/>
        </a:solidFill>
        <a:latin typeface="Arial" charset="0"/>
        <a:ea typeface="ＭＳ Ｐゴシック" pitchFamily="-64"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pitchFamily="-64"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pitchFamily="-64"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pitchFamily="-6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81494E-EB63-4572-A065-E61100F2D431}" type="slidenum">
              <a:rPr lang="en-US" altLang="en-US"/>
              <a:pPr/>
              <a:t>1</a:t>
            </a:fld>
            <a:endParaRPr lang="en-US" alt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r>
              <a:rPr lang="en-GB" altLang="en-US" dirty="0"/>
              <a:t>Road Safety -  A Virtual Assembly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those of you that use a bike or a scooter – some safety tips</a:t>
            </a:r>
          </a:p>
          <a:p>
            <a:r>
              <a:rPr lang="en-GB" dirty="0"/>
              <a:t>Firstly – get and use a cycle helmet and look after it</a:t>
            </a:r>
          </a:p>
          <a:p>
            <a:r>
              <a:rPr lang="en-GB" dirty="0"/>
              <a:t>Wear bright clothing – High Viz if you can – particularly in winter when it’s dark early</a:t>
            </a:r>
          </a:p>
          <a:p>
            <a:r>
              <a:rPr lang="en-GB" dirty="0"/>
              <a:t>Get some lights – check they work BE SAFE BE SEEN</a:t>
            </a:r>
          </a:p>
        </p:txBody>
      </p:sp>
      <p:sp>
        <p:nvSpPr>
          <p:cNvPr id="4" name="Slide Number Placeholder 3"/>
          <p:cNvSpPr>
            <a:spLocks noGrp="1"/>
          </p:cNvSpPr>
          <p:nvPr>
            <p:ph type="sldNum" sz="quarter" idx="5"/>
          </p:nvPr>
        </p:nvSpPr>
        <p:spPr/>
        <p:txBody>
          <a:bodyPr/>
          <a:lstStyle/>
          <a:p>
            <a:fld id="{6EA33C41-33E3-4298-8116-B162DD7D13F7}" type="slidenum">
              <a:rPr lang="en-US" altLang="en-US" smtClean="0"/>
              <a:pPr/>
              <a:t>14</a:t>
            </a:fld>
            <a:endParaRPr lang="en-US" altLang="en-US"/>
          </a:p>
        </p:txBody>
      </p:sp>
    </p:spTree>
    <p:extLst>
      <p:ext uri="{BB962C8B-B14F-4D97-AF65-F5344CB8AC3E}">
        <p14:creationId xmlns:p14="http://schemas.microsoft.com/office/powerpoint/2010/main" val="1482141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Ordinarily we love to be able to answer your questions but at the moment that’s not possible right now. But if you do have any questions on what we’ve shown you, talk to your teachers who can send us an email and we’ll do our best to give you an answer.</a:t>
            </a:r>
          </a:p>
          <a:p>
            <a:r>
              <a:rPr lang="en-GB" dirty="0"/>
              <a:t>Thanks for listening and stay safe out there</a:t>
            </a:r>
          </a:p>
        </p:txBody>
      </p:sp>
      <p:sp>
        <p:nvSpPr>
          <p:cNvPr id="4" name="Slide Number Placeholder 3"/>
          <p:cNvSpPr>
            <a:spLocks noGrp="1"/>
          </p:cNvSpPr>
          <p:nvPr>
            <p:ph type="sldNum" sz="quarter" idx="5"/>
          </p:nvPr>
        </p:nvSpPr>
        <p:spPr/>
        <p:txBody>
          <a:bodyPr/>
          <a:lstStyle/>
          <a:p>
            <a:fld id="{6EA33C41-33E3-4298-8116-B162DD7D13F7}" type="slidenum">
              <a:rPr lang="en-US" altLang="en-US" smtClean="0"/>
              <a:pPr/>
              <a:t>15</a:t>
            </a:fld>
            <a:endParaRPr lang="en-US" altLang="en-US"/>
          </a:p>
        </p:txBody>
      </p:sp>
    </p:spTree>
    <p:extLst>
      <p:ext uri="{BB962C8B-B14F-4D97-AF65-F5344CB8AC3E}">
        <p14:creationId xmlns:p14="http://schemas.microsoft.com/office/powerpoint/2010/main" val="559233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most people it's from birth. Nearly all people make their first journey as a new-born baby coming home from hospital</a:t>
            </a:r>
          </a:p>
        </p:txBody>
      </p:sp>
      <p:sp>
        <p:nvSpPr>
          <p:cNvPr id="4" name="Slide Number Placeholder 3"/>
          <p:cNvSpPr>
            <a:spLocks noGrp="1"/>
          </p:cNvSpPr>
          <p:nvPr>
            <p:ph type="sldNum" sz="quarter" idx="5"/>
          </p:nvPr>
        </p:nvSpPr>
        <p:spPr/>
        <p:txBody>
          <a:bodyPr/>
          <a:lstStyle/>
          <a:p>
            <a:fld id="{6EA33C41-33E3-4298-8116-B162DD7D13F7}" type="slidenum">
              <a:rPr lang="en-US" altLang="en-US" smtClean="0"/>
              <a:pPr/>
              <a:t>2</a:t>
            </a:fld>
            <a:endParaRPr lang="en-US" altLang="en-US"/>
          </a:p>
        </p:txBody>
      </p:sp>
    </p:spTree>
    <p:extLst>
      <p:ext uri="{BB962C8B-B14F-4D97-AF65-F5344CB8AC3E}">
        <p14:creationId xmlns:p14="http://schemas.microsoft.com/office/powerpoint/2010/main" val="3297483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 Where to start</a:t>
            </a:r>
          </a:p>
          <a:p>
            <a:endParaRPr lang="en-GB" dirty="0"/>
          </a:p>
          <a:p>
            <a:r>
              <a:rPr lang="en-GB" dirty="0"/>
              <a:t>You might have heard of the Green Cross Code</a:t>
            </a:r>
          </a:p>
          <a:p>
            <a:endParaRPr lang="en-GB" dirty="0"/>
          </a:p>
          <a:p>
            <a:r>
              <a:rPr lang="en-GB" dirty="0"/>
              <a:t>It's a method to remember a safe way to cross the road</a:t>
            </a:r>
          </a:p>
        </p:txBody>
      </p:sp>
      <p:sp>
        <p:nvSpPr>
          <p:cNvPr id="4" name="Slide Number Placeholder 3"/>
          <p:cNvSpPr>
            <a:spLocks noGrp="1"/>
          </p:cNvSpPr>
          <p:nvPr>
            <p:ph type="sldNum" sz="quarter" idx="5"/>
          </p:nvPr>
        </p:nvSpPr>
        <p:spPr/>
        <p:txBody>
          <a:bodyPr/>
          <a:lstStyle/>
          <a:p>
            <a:fld id="{6EA33C41-33E3-4298-8116-B162DD7D13F7}" type="slidenum">
              <a:rPr lang="en-US" altLang="en-US" smtClean="0"/>
              <a:pPr/>
              <a:t>4</a:t>
            </a:fld>
            <a:endParaRPr lang="en-US" altLang="en-US"/>
          </a:p>
        </p:txBody>
      </p:sp>
    </p:spTree>
    <p:extLst>
      <p:ext uri="{BB962C8B-B14F-4D97-AF65-F5344CB8AC3E}">
        <p14:creationId xmlns:p14="http://schemas.microsoft.com/office/powerpoint/2010/main" val="1547026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thing you do ..... Think! ....Where am I - Where is a safe place to cross the road</a:t>
            </a:r>
          </a:p>
          <a:p>
            <a:endParaRPr lang="en-GB" dirty="0"/>
          </a:p>
          <a:p>
            <a:r>
              <a:rPr lang="en-GB" dirty="0"/>
              <a:t>Then ..... Stop - Stand on the pavement near (but not right on) the kerb</a:t>
            </a:r>
          </a:p>
          <a:p>
            <a:endParaRPr lang="en-GB" dirty="0"/>
          </a:p>
          <a:p>
            <a:r>
              <a:rPr lang="en-GB" dirty="0"/>
              <a:t>Look! Look all around for traffic - left, right and left again</a:t>
            </a:r>
          </a:p>
          <a:p>
            <a:endParaRPr lang="en-GB" dirty="0"/>
          </a:p>
          <a:p>
            <a:r>
              <a:rPr lang="en-GB" dirty="0"/>
              <a:t>Listen - for approaching vehicles or bikes</a:t>
            </a:r>
          </a:p>
          <a:p>
            <a:endParaRPr lang="en-GB" dirty="0"/>
          </a:p>
          <a:p>
            <a:r>
              <a:rPr lang="en-GB" dirty="0"/>
              <a:t>When it's safe cross the road - go straight (shortest route) and DON"T RUN</a:t>
            </a:r>
          </a:p>
          <a:p>
            <a:endParaRPr lang="en-GB" dirty="0"/>
          </a:p>
          <a:p>
            <a:r>
              <a:rPr lang="en-GB" dirty="0"/>
              <a:t>Keep looking and listening as you cross</a:t>
            </a:r>
          </a:p>
        </p:txBody>
      </p:sp>
      <p:sp>
        <p:nvSpPr>
          <p:cNvPr id="4" name="Slide Number Placeholder 3"/>
          <p:cNvSpPr>
            <a:spLocks noGrp="1"/>
          </p:cNvSpPr>
          <p:nvPr>
            <p:ph type="sldNum" sz="quarter" idx="5"/>
          </p:nvPr>
        </p:nvSpPr>
        <p:spPr/>
        <p:txBody>
          <a:bodyPr/>
          <a:lstStyle/>
          <a:p>
            <a:fld id="{6EA33C41-33E3-4298-8116-B162DD7D13F7}" type="slidenum">
              <a:rPr lang="en-US" altLang="en-US" smtClean="0"/>
              <a:pPr/>
              <a:t>5</a:t>
            </a:fld>
            <a:endParaRPr lang="en-US" altLang="en-US"/>
          </a:p>
        </p:txBody>
      </p:sp>
    </p:spTree>
    <p:extLst>
      <p:ext uri="{BB962C8B-B14F-4D97-AF65-F5344CB8AC3E}">
        <p14:creationId xmlns:p14="http://schemas.microsoft.com/office/powerpoint/2010/main" val="3176969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Think! Road Safety asked some school children to show you</a:t>
            </a:r>
          </a:p>
        </p:txBody>
      </p:sp>
      <p:sp>
        <p:nvSpPr>
          <p:cNvPr id="4" name="Slide Number Placeholder 3"/>
          <p:cNvSpPr>
            <a:spLocks noGrp="1"/>
          </p:cNvSpPr>
          <p:nvPr>
            <p:ph type="sldNum" sz="quarter" idx="5"/>
          </p:nvPr>
        </p:nvSpPr>
        <p:spPr/>
        <p:txBody>
          <a:bodyPr/>
          <a:lstStyle/>
          <a:p>
            <a:fld id="{6EA33C41-33E3-4298-8116-B162DD7D13F7}" type="slidenum">
              <a:rPr lang="en-US" altLang="en-US" smtClean="0"/>
              <a:pPr/>
              <a:t>7</a:t>
            </a:fld>
            <a:endParaRPr lang="en-US" altLang="en-US"/>
          </a:p>
        </p:txBody>
      </p:sp>
    </p:spTree>
    <p:extLst>
      <p:ext uri="{BB962C8B-B14F-4D97-AF65-F5344CB8AC3E}">
        <p14:creationId xmlns:p14="http://schemas.microsoft.com/office/powerpoint/2010/main" val="1091263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been the law for a long time that you have to wear a seatbelt in a vehicle if they are fitted, but it hasn’t always been the case</a:t>
            </a:r>
          </a:p>
          <a:p>
            <a:endParaRPr lang="en-GB" dirty="0"/>
          </a:p>
          <a:p>
            <a:r>
              <a:rPr lang="en-GB" dirty="0"/>
              <a:t>Cars didn’t always have to have seatbelts. It took people a while to realise how many lives could be saved. Drivers had to wear seatbelts from 1983. Everyone else in a car were required to use them from 1991 onwards </a:t>
            </a:r>
          </a:p>
          <a:p>
            <a:endParaRPr lang="en-GB" dirty="0"/>
          </a:p>
          <a:p>
            <a:r>
              <a:rPr lang="en-GB" dirty="0"/>
              <a:t>It should be automatic for you to put your belt on. Tell the driver if you haven’t managed to get yours on so they don’t drive off. If you notice younger brothers or sisters struggling with doing up a belt or taking it off while you are being driven – tell the driver ASAP</a:t>
            </a:r>
          </a:p>
        </p:txBody>
      </p:sp>
      <p:sp>
        <p:nvSpPr>
          <p:cNvPr id="4" name="Slide Number Placeholder 3"/>
          <p:cNvSpPr>
            <a:spLocks noGrp="1"/>
          </p:cNvSpPr>
          <p:nvPr>
            <p:ph type="sldNum" sz="quarter" idx="5"/>
          </p:nvPr>
        </p:nvSpPr>
        <p:spPr/>
        <p:txBody>
          <a:bodyPr/>
          <a:lstStyle/>
          <a:p>
            <a:fld id="{6EA33C41-33E3-4298-8116-B162DD7D13F7}" type="slidenum">
              <a:rPr lang="en-US" altLang="en-US" smtClean="0"/>
              <a:pPr/>
              <a:t>10</a:t>
            </a:fld>
            <a:endParaRPr lang="en-US" altLang="en-US"/>
          </a:p>
        </p:txBody>
      </p:sp>
    </p:spTree>
    <p:extLst>
      <p:ext uri="{BB962C8B-B14F-4D97-AF65-F5344CB8AC3E}">
        <p14:creationId xmlns:p14="http://schemas.microsoft.com/office/powerpoint/2010/main" val="2460000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must normally use a  booster car seat until you reach 12 years old or grow to 135 cm tall, whichever comes first. </a:t>
            </a:r>
          </a:p>
          <a:p>
            <a:r>
              <a:rPr lang="en-GB" dirty="0"/>
              <a:t>However, we recommend that you use a booster until you reach that height. They are designed especially for children and make seatbelts made for full sized adults work better for children</a:t>
            </a:r>
          </a:p>
        </p:txBody>
      </p:sp>
      <p:sp>
        <p:nvSpPr>
          <p:cNvPr id="4" name="Slide Number Placeholder 3"/>
          <p:cNvSpPr>
            <a:spLocks noGrp="1"/>
          </p:cNvSpPr>
          <p:nvPr>
            <p:ph type="sldNum" sz="quarter" idx="5"/>
          </p:nvPr>
        </p:nvSpPr>
        <p:spPr/>
        <p:txBody>
          <a:bodyPr/>
          <a:lstStyle/>
          <a:p>
            <a:fld id="{6EA33C41-33E3-4298-8116-B162DD7D13F7}" type="slidenum">
              <a:rPr lang="en-US" altLang="en-US" smtClean="0"/>
              <a:pPr/>
              <a:t>11</a:t>
            </a:fld>
            <a:endParaRPr lang="en-US" altLang="en-US"/>
          </a:p>
        </p:txBody>
      </p:sp>
    </p:spTree>
    <p:extLst>
      <p:ext uri="{BB962C8B-B14F-4D97-AF65-F5344CB8AC3E}">
        <p14:creationId xmlns:p14="http://schemas.microsoft.com/office/powerpoint/2010/main" val="3113890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Mobile phones – lots of people have them and they are great for all sorts of things – music, pictures, social media, texts and messages – oh yes and making phone calls</a:t>
            </a:r>
          </a:p>
          <a:p>
            <a:r>
              <a:rPr lang="en-GB" dirty="0"/>
              <a:t>But when you’re plugged in listening to music you are far less aware of what is going on around you and it can be really dangerous as you are so distracted</a:t>
            </a:r>
          </a:p>
          <a:p>
            <a:r>
              <a:rPr lang="en-GB" dirty="0"/>
              <a:t>Car drivers are also vulnerable to distractions caused by using their phones. It’s illegal to hold a phone while driving although you can use Bluetooth connections – get caught and it’s a £200 fine and 6 points on a licence – </a:t>
            </a:r>
          </a:p>
          <a:p>
            <a:r>
              <a:rPr lang="en-GB" dirty="0"/>
              <a:t>To see just how absorbed people get – check this out</a:t>
            </a:r>
          </a:p>
        </p:txBody>
      </p:sp>
      <p:sp>
        <p:nvSpPr>
          <p:cNvPr id="4" name="Slide Number Placeholder 3"/>
          <p:cNvSpPr>
            <a:spLocks noGrp="1"/>
          </p:cNvSpPr>
          <p:nvPr>
            <p:ph type="sldNum" sz="quarter" idx="5"/>
          </p:nvPr>
        </p:nvSpPr>
        <p:spPr/>
        <p:txBody>
          <a:bodyPr/>
          <a:lstStyle/>
          <a:p>
            <a:fld id="{6EA33C41-33E3-4298-8116-B162DD7D13F7}" type="slidenum">
              <a:rPr lang="en-US" altLang="en-US" smtClean="0"/>
              <a:pPr/>
              <a:t>12</a:t>
            </a:fld>
            <a:endParaRPr lang="en-US" altLang="en-US"/>
          </a:p>
        </p:txBody>
      </p:sp>
    </p:spTree>
    <p:extLst>
      <p:ext uri="{BB962C8B-B14F-4D97-AF65-F5344CB8AC3E}">
        <p14:creationId xmlns:p14="http://schemas.microsoft.com/office/powerpoint/2010/main" val="4262960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many times have you seen something like this? He’s lucky – bruised pride BUT what if he had stepped off the kerb into the path of a car?</a:t>
            </a:r>
          </a:p>
        </p:txBody>
      </p:sp>
      <p:sp>
        <p:nvSpPr>
          <p:cNvPr id="4" name="Slide Number Placeholder 3"/>
          <p:cNvSpPr>
            <a:spLocks noGrp="1"/>
          </p:cNvSpPr>
          <p:nvPr>
            <p:ph type="sldNum" sz="quarter" idx="5"/>
          </p:nvPr>
        </p:nvSpPr>
        <p:spPr/>
        <p:txBody>
          <a:bodyPr/>
          <a:lstStyle/>
          <a:p>
            <a:fld id="{6EA33C41-33E3-4298-8116-B162DD7D13F7}" type="slidenum">
              <a:rPr lang="en-US" altLang="en-US" smtClean="0"/>
              <a:pPr/>
              <a:t>13</a:t>
            </a:fld>
            <a:endParaRPr lang="en-US" altLang="en-US"/>
          </a:p>
        </p:txBody>
      </p:sp>
    </p:spTree>
    <p:extLst>
      <p:ext uri="{BB962C8B-B14F-4D97-AF65-F5344CB8AC3E}">
        <p14:creationId xmlns:p14="http://schemas.microsoft.com/office/powerpoint/2010/main" val="36542228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8436" name="Text Box 4"/>
          <p:cNvSpPr txBox="1">
            <a:spLocks noChangeArrowheads="1"/>
          </p:cNvSpPr>
          <p:nvPr userDrawn="1"/>
        </p:nvSpPr>
        <p:spPr bwMode="auto">
          <a:xfrm>
            <a:off x="304800" y="6477000"/>
            <a:ext cx="70866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1200">
                <a:solidFill>
                  <a:srgbClr val="2F2727"/>
                </a:solidFill>
              </a:rPr>
              <a:t>Central Bedfordshire</a:t>
            </a:r>
            <a:r>
              <a:rPr lang="en-GB" altLang="en-US" sz="1200">
                <a:solidFill>
                  <a:srgbClr val="2F2727"/>
                </a:solidFill>
              </a:rPr>
              <a:t> </a:t>
            </a:r>
            <a:r>
              <a:rPr lang="en-US" altLang="en-US" sz="1200">
                <a:solidFill>
                  <a:srgbClr val="2F2727"/>
                </a:solidFill>
              </a:rPr>
              <a:t>Council      </a:t>
            </a:r>
            <a:r>
              <a:rPr lang="en-US" altLang="en-US" sz="1200" b="1">
                <a:solidFill>
                  <a:srgbClr val="2F2727"/>
                </a:solidFill>
                <a:latin typeface="Georgia" pitchFamily="18" charset="0"/>
              </a:rPr>
              <a:t>www.centralbedfordshire.gov.uk</a:t>
            </a:r>
          </a:p>
        </p:txBody>
      </p:sp>
      <p:pic>
        <p:nvPicPr>
          <p:cNvPr id="18437" name="Picture 5" descr="001_CBC_2colou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58063" y="304800"/>
            <a:ext cx="1498600" cy="1498600"/>
          </a:xfrm>
          <a:prstGeom prst="rect">
            <a:avLst/>
          </a:prstGeom>
          <a:noFill/>
          <a:extLst>
            <a:ext uri="{909E8E84-426E-40DD-AFC4-6F175D3DCCD1}">
              <a14:hiddenFill xmlns:a14="http://schemas.microsoft.com/office/drawing/2010/main">
                <a:solidFill>
                  <a:srgbClr val="FFFFFF"/>
                </a:solidFill>
              </a14:hiddenFill>
            </a:ext>
          </a:extLst>
        </p:spPr>
      </p:pic>
      <p:sp>
        <p:nvSpPr>
          <p:cNvPr id="18438" name="Text Box 6"/>
          <p:cNvSpPr txBox="1">
            <a:spLocks noChangeArrowheads="1"/>
          </p:cNvSpPr>
          <p:nvPr userDrawn="1"/>
        </p:nvSpPr>
        <p:spPr bwMode="auto">
          <a:xfrm>
            <a:off x="533400" y="2209800"/>
            <a:ext cx="83820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spAutoFit/>
          </a:bodyPr>
          <a:lstStyle/>
          <a:p>
            <a:r>
              <a:rPr lang="en-US" altLang="en-US" sz="4000" b="1" i="0" dirty="0">
                <a:solidFill>
                  <a:srgbClr val="4A3A3C"/>
                </a:solidFill>
                <a:latin typeface="Calibri" charset="0"/>
                <a:ea typeface="Calibri" charset="0"/>
                <a:cs typeface="Calibri" charset="0"/>
              </a:rPr>
              <a:t>Presentation title here </a:t>
            </a:r>
            <a:br>
              <a:rPr lang="en-US" altLang="en-US" sz="4000" b="1" i="0" dirty="0">
                <a:solidFill>
                  <a:srgbClr val="4A3A3C"/>
                </a:solidFill>
                <a:latin typeface="Calibri" charset="0"/>
                <a:ea typeface="Calibri" charset="0"/>
                <a:cs typeface="Calibri" charset="0"/>
              </a:rPr>
            </a:br>
            <a:r>
              <a:rPr lang="en-US" altLang="en-US" sz="4000" b="1" i="0" dirty="0">
                <a:solidFill>
                  <a:srgbClr val="4A3A3C"/>
                </a:solidFill>
                <a:latin typeface="Calibri" charset="0"/>
                <a:ea typeface="Calibri" charset="0"/>
                <a:cs typeface="Calibri" charset="0"/>
              </a:rPr>
              <a:t>in this type style and size</a:t>
            </a:r>
          </a:p>
        </p:txBody>
      </p:sp>
      <p:sp>
        <p:nvSpPr>
          <p:cNvPr id="18439" name="Text Box 7"/>
          <p:cNvSpPr txBox="1">
            <a:spLocks noChangeArrowheads="1"/>
          </p:cNvSpPr>
          <p:nvPr userDrawn="1"/>
        </p:nvSpPr>
        <p:spPr bwMode="auto">
          <a:xfrm>
            <a:off x="457200" y="3657600"/>
            <a:ext cx="6553200" cy="94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2800" b="0" i="0" dirty="0">
                <a:solidFill>
                  <a:srgbClr val="8CC63F"/>
                </a:solidFill>
                <a:latin typeface="Calibri" charset="0"/>
                <a:ea typeface="Calibri" charset="0"/>
                <a:cs typeface="Calibri" charset="0"/>
              </a:rPr>
              <a:t>Presentation subheading </a:t>
            </a:r>
            <a:br>
              <a:rPr lang="en-US" altLang="en-US" sz="2800" b="0" i="0" dirty="0">
                <a:solidFill>
                  <a:srgbClr val="8CC63F"/>
                </a:solidFill>
                <a:latin typeface="Calibri" charset="0"/>
                <a:ea typeface="Calibri" charset="0"/>
                <a:cs typeface="Calibri" charset="0"/>
              </a:rPr>
            </a:br>
            <a:r>
              <a:rPr lang="en-US" altLang="en-US" sz="2800" b="0" i="0" dirty="0">
                <a:solidFill>
                  <a:srgbClr val="8CC63F"/>
                </a:solidFill>
                <a:latin typeface="Calibri" charset="0"/>
                <a:ea typeface="Calibri" charset="0"/>
                <a:cs typeface="Calibri" charset="0"/>
              </a:rPr>
              <a:t>in this style and size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8157406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381000"/>
            <a:ext cx="83058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endParaRPr lang="en-US" altLang="en-US" dirty="0"/>
          </a:p>
        </p:txBody>
      </p:sp>
      <p:sp>
        <p:nvSpPr>
          <p:cNvPr id="1027" name="Rectangle 3"/>
          <p:cNvSpPr>
            <a:spLocks noGrp="1" noChangeArrowheads="1"/>
          </p:cNvSpPr>
          <p:nvPr>
            <p:ph type="body" idx="1"/>
          </p:nvPr>
        </p:nvSpPr>
        <p:spPr bwMode="auto">
          <a:xfrm>
            <a:off x="457200" y="1981200"/>
            <a:ext cx="83058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dirty="0"/>
          </a:p>
        </p:txBody>
      </p:sp>
      <p:sp>
        <p:nvSpPr>
          <p:cNvPr id="1044" name="Text Box 20"/>
          <p:cNvSpPr txBox="1">
            <a:spLocks noChangeArrowheads="1"/>
          </p:cNvSpPr>
          <p:nvPr userDrawn="1"/>
        </p:nvSpPr>
        <p:spPr bwMode="auto">
          <a:xfrm>
            <a:off x="304800" y="6477000"/>
            <a:ext cx="70866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1200" dirty="0">
                <a:solidFill>
                  <a:srgbClr val="2F2727"/>
                </a:solidFill>
                <a:latin typeface="Calibri" charset="0"/>
                <a:ea typeface="Calibri" charset="0"/>
                <a:cs typeface="Calibri" charset="0"/>
              </a:rPr>
              <a:t>Central Bedfordshire</a:t>
            </a:r>
            <a:r>
              <a:rPr lang="en-GB" altLang="en-US" sz="1200" dirty="0">
                <a:solidFill>
                  <a:srgbClr val="2F2727"/>
                </a:solidFill>
                <a:latin typeface="Calibri" charset="0"/>
                <a:ea typeface="Calibri" charset="0"/>
                <a:cs typeface="Calibri" charset="0"/>
              </a:rPr>
              <a:t> </a:t>
            </a:r>
            <a:r>
              <a:rPr lang="en-US" altLang="en-US" sz="1200" dirty="0">
                <a:solidFill>
                  <a:srgbClr val="2F2727"/>
                </a:solidFill>
                <a:latin typeface="Calibri" charset="0"/>
                <a:ea typeface="Calibri" charset="0"/>
                <a:cs typeface="Calibri" charset="0"/>
              </a:rPr>
              <a:t>Council    </a:t>
            </a:r>
            <a:r>
              <a:rPr lang="en-US" altLang="en-US" sz="1200" b="1" dirty="0" err="1">
                <a:solidFill>
                  <a:srgbClr val="2F2727"/>
                </a:solidFill>
                <a:latin typeface="Calibri" charset="0"/>
                <a:ea typeface="Calibri" charset="0"/>
                <a:cs typeface="Calibri" charset="0"/>
              </a:rPr>
              <a:t>www.centralbedfordshire.gov.uk</a:t>
            </a:r>
            <a:endParaRPr lang="en-US" altLang="en-US" sz="1200" b="1" dirty="0">
              <a:solidFill>
                <a:srgbClr val="2F2727"/>
              </a:solidFill>
              <a:latin typeface="Calibri" charset="0"/>
              <a:ea typeface="Calibri" charset="0"/>
              <a:cs typeface="Calibri"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rtl="0" eaLnBrk="1" fontAlgn="base" hangingPunct="1">
        <a:spcBef>
          <a:spcPct val="0"/>
        </a:spcBef>
        <a:spcAft>
          <a:spcPct val="0"/>
        </a:spcAft>
        <a:defRPr sz="3400" b="1">
          <a:solidFill>
            <a:srgbClr val="4A3A3C"/>
          </a:solidFill>
          <a:latin typeface="Calibri" charset="0"/>
          <a:ea typeface="Calibri" charset="0"/>
          <a:cs typeface="Calibri" charset="0"/>
        </a:defRPr>
      </a:lvl1pPr>
      <a:lvl2pPr algn="l" rtl="0" eaLnBrk="1" fontAlgn="base" hangingPunct="1">
        <a:spcBef>
          <a:spcPct val="0"/>
        </a:spcBef>
        <a:spcAft>
          <a:spcPct val="0"/>
        </a:spcAft>
        <a:defRPr sz="3400" b="1">
          <a:solidFill>
            <a:srgbClr val="4A3A3C"/>
          </a:solidFill>
          <a:latin typeface="Arial" charset="0"/>
          <a:ea typeface="ＭＳ Ｐゴシック" pitchFamily="-64" charset="-128"/>
        </a:defRPr>
      </a:lvl2pPr>
      <a:lvl3pPr algn="l" rtl="0" eaLnBrk="1" fontAlgn="base" hangingPunct="1">
        <a:spcBef>
          <a:spcPct val="0"/>
        </a:spcBef>
        <a:spcAft>
          <a:spcPct val="0"/>
        </a:spcAft>
        <a:defRPr sz="3400" b="1">
          <a:solidFill>
            <a:srgbClr val="4A3A3C"/>
          </a:solidFill>
          <a:latin typeface="Arial" charset="0"/>
          <a:ea typeface="ＭＳ Ｐゴシック" pitchFamily="-64" charset="-128"/>
        </a:defRPr>
      </a:lvl3pPr>
      <a:lvl4pPr algn="l" rtl="0" eaLnBrk="1" fontAlgn="base" hangingPunct="1">
        <a:spcBef>
          <a:spcPct val="0"/>
        </a:spcBef>
        <a:spcAft>
          <a:spcPct val="0"/>
        </a:spcAft>
        <a:defRPr sz="3400" b="1">
          <a:solidFill>
            <a:srgbClr val="4A3A3C"/>
          </a:solidFill>
          <a:latin typeface="Arial" charset="0"/>
          <a:ea typeface="ＭＳ Ｐゴシック" pitchFamily="-64" charset="-128"/>
        </a:defRPr>
      </a:lvl4pPr>
      <a:lvl5pPr algn="l" rtl="0" eaLnBrk="1" fontAlgn="base" hangingPunct="1">
        <a:spcBef>
          <a:spcPct val="0"/>
        </a:spcBef>
        <a:spcAft>
          <a:spcPct val="0"/>
        </a:spcAft>
        <a:defRPr sz="3400" b="1">
          <a:solidFill>
            <a:srgbClr val="4A3A3C"/>
          </a:solidFill>
          <a:latin typeface="Arial" charset="0"/>
          <a:ea typeface="ＭＳ Ｐゴシック" pitchFamily="-64" charset="-128"/>
        </a:defRPr>
      </a:lvl5pPr>
      <a:lvl6pPr marL="457200" algn="l" rtl="0" eaLnBrk="1" fontAlgn="base" hangingPunct="1">
        <a:spcBef>
          <a:spcPct val="0"/>
        </a:spcBef>
        <a:spcAft>
          <a:spcPct val="0"/>
        </a:spcAft>
        <a:defRPr sz="3400" b="1">
          <a:solidFill>
            <a:srgbClr val="4A3A3C"/>
          </a:solidFill>
          <a:latin typeface="Arial" charset="0"/>
          <a:ea typeface="ＭＳ Ｐゴシック" pitchFamily="-64" charset="-128"/>
        </a:defRPr>
      </a:lvl6pPr>
      <a:lvl7pPr marL="914400" algn="l" rtl="0" eaLnBrk="1" fontAlgn="base" hangingPunct="1">
        <a:spcBef>
          <a:spcPct val="0"/>
        </a:spcBef>
        <a:spcAft>
          <a:spcPct val="0"/>
        </a:spcAft>
        <a:defRPr sz="3400" b="1">
          <a:solidFill>
            <a:srgbClr val="4A3A3C"/>
          </a:solidFill>
          <a:latin typeface="Arial" charset="0"/>
          <a:ea typeface="ＭＳ Ｐゴシック" pitchFamily="-64" charset="-128"/>
        </a:defRPr>
      </a:lvl7pPr>
      <a:lvl8pPr marL="1371600" algn="l" rtl="0" eaLnBrk="1" fontAlgn="base" hangingPunct="1">
        <a:spcBef>
          <a:spcPct val="0"/>
        </a:spcBef>
        <a:spcAft>
          <a:spcPct val="0"/>
        </a:spcAft>
        <a:defRPr sz="3400" b="1">
          <a:solidFill>
            <a:srgbClr val="4A3A3C"/>
          </a:solidFill>
          <a:latin typeface="Arial" charset="0"/>
          <a:ea typeface="ＭＳ Ｐゴシック" pitchFamily="-64" charset="-128"/>
        </a:defRPr>
      </a:lvl8pPr>
      <a:lvl9pPr marL="1828800" algn="l" rtl="0" eaLnBrk="1" fontAlgn="base" hangingPunct="1">
        <a:spcBef>
          <a:spcPct val="0"/>
        </a:spcBef>
        <a:spcAft>
          <a:spcPct val="0"/>
        </a:spcAft>
        <a:defRPr sz="3400" b="1">
          <a:solidFill>
            <a:srgbClr val="4A3A3C"/>
          </a:solidFill>
          <a:latin typeface="Arial" charset="0"/>
          <a:ea typeface="ＭＳ Ｐゴシック" pitchFamily="-64" charset="-128"/>
        </a:defRPr>
      </a:lvl9pPr>
    </p:titleStyle>
    <p:bodyStyle>
      <a:lvl1pPr algn="l" rtl="0" eaLnBrk="1" fontAlgn="base" hangingPunct="1">
        <a:spcBef>
          <a:spcPct val="20000"/>
        </a:spcBef>
        <a:spcAft>
          <a:spcPct val="0"/>
        </a:spcAft>
        <a:defRPr sz="2400" b="0" i="0">
          <a:solidFill>
            <a:schemeClr val="tx1"/>
          </a:solidFill>
          <a:latin typeface="Calibri" charset="0"/>
          <a:ea typeface="Calibri" charset="0"/>
          <a:cs typeface="Calibri" charset="0"/>
        </a:defRPr>
      </a:lvl1pPr>
      <a:lvl2pPr marL="857250" indent="-285750" algn="l" rtl="0" eaLnBrk="1" fontAlgn="base" hangingPunct="1">
        <a:spcBef>
          <a:spcPct val="20000"/>
        </a:spcBef>
        <a:spcAft>
          <a:spcPct val="0"/>
        </a:spcAft>
        <a:buFont typeface="Times" pitchFamily="18" charset="0"/>
        <a:defRPr sz="2400" b="0" i="0">
          <a:solidFill>
            <a:schemeClr val="tx1"/>
          </a:solidFill>
          <a:latin typeface="Calibri" charset="0"/>
          <a:ea typeface="Calibri" charset="0"/>
          <a:cs typeface="Calibri" charset="0"/>
        </a:defRPr>
      </a:lvl2pPr>
      <a:lvl3pPr marL="1276350" indent="-228600" algn="l" rtl="0" eaLnBrk="1" fontAlgn="base" hangingPunct="1">
        <a:spcBef>
          <a:spcPct val="20000"/>
        </a:spcBef>
        <a:spcAft>
          <a:spcPct val="0"/>
        </a:spcAft>
        <a:buFont typeface="Wingdings" pitchFamily="2" charset="2"/>
        <a:defRPr sz="2400" b="0" i="0">
          <a:solidFill>
            <a:schemeClr val="tx1"/>
          </a:solidFill>
          <a:latin typeface="Calibri" charset="0"/>
          <a:ea typeface="Calibri" charset="0"/>
          <a:cs typeface="Calibri" charset="0"/>
        </a:defRPr>
      </a:lvl3pPr>
      <a:lvl4pPr marL="1695450" indent="-228600" algn="l" rtl="0" eaLnBrk="1" fontAlgn="base" hangingPunct="1">
        <a:spcBef>
          <a:spcPct val="20000"/>
        </a:spcBef>
        <a:spcAft>
          <a:spcPct val="0"/>
        </a:spcAft>
        <a:defRPr sz="2400" b="0" i="0">
          <a:solidFill>
            <a:schemeClr val="tx1"/>
          </a:solidFill>
          <a:latin typeface="Calibri" charset="0"/>
          <a:ea typeface="Calibri" charset="0"/>
          <a:cs typeface="Calibri" charset="0"/>
        </a:defRPr>
      </a:lvl4pPr>
      <a:lvl5pPr marL="2114550" indent="-228600" algn="l" rtl="0" eaLnBrk="1" fontAlgn="base" hangingPunct="1">
        <a:spcBef>
          <a:spcPct val="20000"/>
        </a:spcBef>
        <a:spcAft>
          <a:spcPct val="0"/>
        </a:spcAft>
        <a:buChar char="»"/>
        <a:defRPr sz="2400" b="0" i="0">
          <a:solidFill>
            <a:schemeClr val="tx1"/>
          </a:solidFill>
          <a:latin typeface="Calibri" charset="0"/>
          <a:ea typeface="Calibri" charset="0"/>
          <a:cs typeface="Calibri" charset="0"/>
        </a:defRPr>
      </a:lvl5pPr>
      <a:lvl6pPr marL="2571750" indent="-228600" algn="l" rtl="0" eaLnBrk="1" fontAlgn="base" hangingPunct="1">
        <a:spcBef>
          <a:spcPct val="20000"/>
        </a:spcBef>
        <a:spcAft>
          <a:spcPct val="0"/>
        </a:spcAft>
        <a:buChar char="»"/>
        <a:defRPr sz="2400">
          <a:solidFill>
            <a:schemeClr val="tx1"/>
          </a:solidFill>
          <a:latin typeface="+mn-lt"/>
          <a:ea typeface="+mn-ea"/>
        </a:defRPr>
      </a:lvl6pPr>
      <a:lvl7pPr marL="3028950" indent="-228600" algn="l" rtl="0" eaLnBrk="1" fontAlgn="base" hangingPunct="1">
        <a:spcBef>
          <a:spcPct val="20000"/>
        </a:spcBef>
        <a:spcAft>
          <a:spcPct val="0"/>
        </a:spcAft>
        <a:buChar char="»"/>
        <a:defRPr sz="2400">
          <a:solidFill>
            <a:schemeClr val="tx1"/>
          </a:solidFill>
          <a:latin typeface="+mn-lt"/>
          <a:ea typeface="+mn-ea"/>
        </a:defRPr>
      </a:lvl7pPr>
      <a:lvl8pPr marL="3486150" indent="-228600" algn="l" rtl="0" eaLnBrk="1" fontAlgn="base" hangingPunct="1">
        <a:spcBef>
          <a:spcPct val="20000"/>
        </a:spcBef>
        <a:spcAft>
          <a:spcPct val="0"/>
        </a:spcAft>
        <a:buChar char="»"/>
        <a:defRPr sz="2400">
          <a:solidFill>
            <a:schemeClr val="tx1"/>
          </a:solidFill>
          <a:latin typeface="+mn-lt"/>
          <a:ea typeface="+mn-ea"/>
        </a:defRPr>
      </a:lvl8pPr>
      <a:lvl9pPr marL="3943350" indent="-228600" algn="l" rtl="0" eaLnBrk="1" fontAlgn="base" hangingPunct="1">
        <a:spcBef>
          <a:spcPct val="20000"/>
        </a:spcBef>
        <a:spcAft>
          <a:spcPct val="0"/>
        </a:spcAft>
        <a:buChar char="»"/>
        <a:defRPr sz="2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4.png"/><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16.jp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6.m4a"/><Relationship Id="rId7" Type="http://schemas.openxmlformats.org/officeDocument/2006/relationships/hyperlink" Target="https://www.flickr.com/photos/yourbestdigs/35663834600" TargetMode="External"/><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17.jpg"/><Relationship Id="rId5" Type="http://schemas.openxmlformats.org/officeDocument/2006/relationships/notesSlide" Target="../notesSlides/notesSlide7.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20.jpg"/><Relationship Id="rId13" Type="http://schemas.openxmlformats.org/officeDocument/2006/relationships/image" Target="../media/image4.png"/><Relationship Id="rId3" Type="http://schemas.openxmlformats.org/officeDocument/2006/relationships/audio" Target="../media/media7.m4a"/><Relationship Id="rId7" Type="http://schemas.openxmlformats.org/officeDocument/2006/relationships/hyperlink" Target="https://www.sviluppomania.com/en/how-will-iphone-xi-11-be/" TargetMode="External"/><Relationship Id="rId12" Type="http://schemas.openxmlformats.org/officeDocument/2006/relationships/image" Target="../media/image22.jpeg"/><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image" Target="../media/image19.png"/><Relationship Id="rId11" Type="http://schemas.openxmlformats.org/officeDocument/2006/relationships/hyperlink" Target="https://www.pexels.com/photo/smartphone-man-person-headphones-7427/" TargetMode="External"/><Relationship Id="rId5" Type="http://schemas.openxmlformats.org/officeDocument/2006/relationships/notesSlide" Target="../notesSlides/notesSlide8.xml"/><Relationship Id="rId10" Type="http://schemas.openxmlformats.org/officeDocument/2006/relationships/image" Target="../media/image21.jpeg"/><Relationship Id="rId4" Type="http://schemas.openxmlformats.org/officeDocument/2006/relationships/slideLayout" Target="../slideLayouts/slideLayout2.xml"/><Relationship Id="rId9" Type="http://schemas.openxmlformats.org/officeDocument/2006/relationships/hyperlink" Target="http://www.windowsphonethoughts.com/news/show/96666/maybe-walking-needs-laws-for-cell-phone-use.html"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8.m4a"/><Relationship Id="rId7" Type="http://schemas.openxmlformats.org/officeDocument/2006/relationships/image" Target="../media/image23.png"/><Relationship Id="rId2" Type="http://schemas.openxmlformats.org/officeDocument/2006/relationships/video" Target="https://player.vimeo.com/video/148023986?app_id=122963" TargetMode="External"/><Relationship Id="rId1" Type="http://schemas.openxmlformats.org/officeDocument/2006/relationships/tags" Target="../tags/tag8.xml"/><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audio" Target="../media/media8.m4a"/><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audio" Target="../media/media9.m4a"/><Relationship Id="rId7" Type="http://schemas.openxmlformats.org/officeDocument/2006/relationships/image" Target="../media/image26.jpg"/><Relationship Id="rId2" Type="http://schemas.microsoft.com/office/2007/relationships/media" Target="../media/media9.m4a"/><Relationship Id="rId1" Type="http://schemas.openxmlformats.org/officeDocument/2006/relationships/tags" Target="../tags/tag9.xml"/><Relationship Id="rId6" Type="http://schemas.openxmlformats.org/officeDocument/2006/relationships/image" Target="../media/image25.gif"/><Relationship Id="rId5" Type="http://schemas.openxmlformats.org/officeDocument/2006/relationships/notesSlide" Target="../notesSlides/notesSlide10.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m4a"/><Relationship Id="rId7" Type="http://schemas.openxmlformats.org/officeDocument/2006/relationships/hyperlink" Target="https://technofaq.org/posts/2017/09/where-to-put-a-car-seat/" TargetMode="External"/><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5.jp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4.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4.m4a"/><Relationship Id="rId7" Type="http://schemas.openxmlformats.org/officeDocument/2006/relationships/image" Target="../media/image9.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8.jpg"/><Relationship Id="rId5" Type="http://schemas.openxmlformats.org/officeDocument/2006/relationships/notesSlide" Target="../notesSlides/notesSlide4.xml"/><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player.vimeo.com/video/242114979?app_id=122963" TargetMode="External"/><Relationship Id="rId1" Type="http://schemas.openxmlformats.org/officeDocument/2006/relationships/tags" Target="../tags/tag4.xml"/><Relationship Id="rId5" Type="http://schemas.openxmlformats.org/officeDocument/2006/relationships/image" Target="../media/image13.jpe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 name="Rectangle 20"/>
          <p:cNvSpPr>
            <a:spLocks noChangeArrowheads="1"/>
          </p:cNvSpPr>
          <p:nvPr/>
        </p:nvSpPr>
        <p:spPr bwMode="auto">
          <a:xfrm>
            <a:off x="1457325" y="5991225"/>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en-GB" altLang="en-US"/>
          </a:p>
        </p:txBody>
      </p:sp>
      <p:pic>
        <p:nvPicPr>
          <p:cNvPr id="2074" name="Picture 26" descr="001_CBC_2colou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58063" y="304800"/>
            <a:ext cx="1498600" cy="1498600"/>
          </a:xfrm>
          <a:prstGeom prst="rect">
            <a:avLst/>
          </a:prstGeom>
          <a:noFill/>
          <a:extLst>
            <a:ext uri="{909E8E84-426E-40DD-AFC4-6F175D3DCCD1}">
              <a14:hiddenFill xmlns:a14="http://schemas.microsoft.com/office/drawing/2010/main">
                <a:solidFill>
                  <a:srgbClr val="FFFFFF"/>
                </a:solidFill>
              </a14:hiddenFill>
            </a:ext>
          </a:extLst>
        </p:spPr>
      </p:pic>
      <p:sp>
        <p:nvSpPr>
          <p:cNvPr id="2075" name="Text Box 27"/>
          <p:cNvSpPr txBox="1">
            <a:spLocks noChangeArrowheads="1"/>
          </p:cNvSpPr>
          <p:nvPr/>
        </p:nvSpPr>
        <p:spPr bwMode="auto">
          <a:xfrm>
            <a:off x="533400" y="2209800"/>
            <a:ext cx="8382000" cy="615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spAutoFit/>
          </a:bodyPr>
          <a:lstStyle/>
          <a:p>
            <a:r>
              <a:rPr lang="en-US" altLang="en-US" sz="4000" b="1" dirty="0">
                <a:solidFill>
                  <a:srgbClr val="4A3A3C"/>
                </a:solidFill>
                <a:latin typeface="Calibri" charset="0"/>
                <a:ea typeface="Calibri" charset="0"/>
                <a:cs typeface="Calibri" charset="0"/>
              </a:rPr>
              <a:t>Road Safety Assembly</a:t>
            </a:r>
          </a:p>
        </p:txBody>
      </p:sp>
      <p:pic>
        <p:nvPicPr>
          <p:cNvPr id="3" name="Audio 2">
            <a:hlinkClick r:id="" action="ppaction://media"/>
            <a:extLst>
              <a:ext uri="{FF2B5EF4-FFF2-40B4-BE49-F238E27FC236}">
                <a16:creationId xmlns:a16="http://schemas.microsoft.com/office/drawing/2014/main" id="{7CF17960-CE0F-EA49-9AC8-6D07644091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advTm="62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80F41-46B2-E74B-BE65-5483136ADD00}"/>
              </a:ext>
            </a:extLst>
          </p:cNvPr>
          <p:cNvSpPr>
            <a:spLocks noGrp="1"/>
          </p:cNvSpPr>
          <p:nvPr>
            <p:ph type="title"/>
          </p:nvPr>
        </p:nvSpPr>
        <p:spPr/>
        <p:txBody>
          <a:bodyPr/>
          <a:lstStyle/>
          <a:p>
            <a:r>
              <a:rPr lang="en-US" sz="6000" dirty="0">
                <a:latin typeface="+mj-lt"/>
              </a:rPr>
              <a:t>Seatbelts</a:t>
            </a:r>
          </a:p>
        </p:txBody>
      </p:sp>
      <p:pic>
        <p:nvPicPr>
          <p:cNvPr id="4" name="Picture 3">
            <a:extLst>
              <a:ext uri="{FF2B5EF4-FFF2-40B4-BE49-F238E27FC236}">
                <a16:creationId xmlns:a16="http://schemas.microsoft.com/office/drawing/2014/main" id="{F0DCEC92-E3B2-9D4A-A1F3-5110F8B296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2934" y="1700808"/>
            <a:ext cx="3838131" cy="3777208"/>
          </a:xfrm>
          <a:prstGeom prst="rect">
            <a:avLst/>
          </a:prstGeom>
        </p:spPr>
      </p:pic>
      <p:pic>
        <p:nvPicPr>
          <p:cNvPr id="7" name="Audio 6">
            <a:hlinkClick r:id="" action="ppaction://media"/>
            <a:extLst>
              <a:ext uri="{FF2B5EF4-FFF2-40B4-BE49-F238E27FC236}">
                <a16:creationId xmlns:a16="http://schemas.microsoft.com/office/drawing/2014/main" id="{60F5E6E4-76DD-E044-BC3D-C4866828773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4288216050"/>
      </p:ext>
    </p:extLst>
  </p:cSld>
  <p:clrMapOvr>
    <a:masterClrMapping/>
  </p:clrMapOvr>
  <mc:AlternateContent xmlns:mc="http://schemas.openxmlformats.org/markup-compatibility/2006" xmlns:p14="http://schemas.microsoft.com/office/powerpoint/2010/main">
    <mc:Choice Requires="p14">
      <p:transition spd="slow" p14:dur="2000" advTm="62297"/>
    </mc:Choice>
    <mc:Fallback xmlns="">
      <p:transition spd="slow" advTm="62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9A8FB-792A-624A-895F-50CEEA4D8715}"/>
              </a:ext>
            </a:extLst>
          </p:cNvPr>
          <p:cNvSpPr>
            <a:spLocks noGrp="1"/>
          </p:cNvSpPr>
          <p:nvPr>
            <p:ph type="title"/>
          </p:nvPr>
        </p:nvSpPr>
        <p:spPr/>
        <p:txBody>
          <a:bodyPr/>
          <a:lstStyle/>
          <a:p>
            <a:r>
              <a:rPr lang="en-US" sz="6000" dirty="0">
                <a:latin typeface="+mj-lt"/>
              </a:rPr>
              <a:t>Booster seats and car seats</a:t>
            </a:r>
          </a:p>
        </p:txBody>
      </p:sp>
      <p:pic>
        <p:nvPicPr>
          <p:cNvPr id="8" name="Picture 7" descr="backless baby booster car seat with cup holder | www ...">
            <a:extLst>
              <a:ext uri="{FF2B5EF4-FFF2-40B4-BE49-F238E27FC236}">
                <a16:creationId xmlns:a16="http://schemas.microsoft.com/office/drawing/2014/main" id="{A14AF047-5D82-3044-8E60-8EAE3BECF43F}"/>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09923" y="2780928"/>
            <a:ext cx="3637836" cy="2409056"/>
          </a:xfrm>
          <a:prstGeom prst="rect">
            <a:avLst/>
          </a:prstGeom>
        </p:spPr>
      </p:pic>
      <p:pic>
        <p:nvPicPr>
          <p:cNvPr id="11" name="Picture 10">
            <a:extLst>
              <a:ext uri="{FF2B5EF4-FFF2-40B4-BE49-F238E27FC236}">
                <a16:creationId xmlns:a16="http://schemas.microsoft.com/office/drawing/2014/main" id="{A413E80D-5934-C04A-B3B2-2274EAF605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16016" y="1412776"/>
            <a:ext cx="3368267" cy="4437112"/>
          </a:xfrm>
          <a:prstGeom prst="rect">
            <a:avLst/>
          </a:prstGeom>
        </p:spPr>
      </p:pic>
      <p:pic>
        <p:nvPicPr>
          <p:cNvPr id="5" name="Audio 4">
            <a:hlinkClick r:id="" action="ppaction://media"/>
            <a:extLst>
              <a:ext uri="{FF2B5EF4-FFF2-40B4-BE49-F238E27FC236}">
                <a16:creationId xmlns:a16="http://schemas.microsoft.com/office/drawing/2014/main" id="{A43A2C86-5FE2-C84D-A774-CF712B8C461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695639252"/>
      </p:ext>
    </p:extLst>
  </p:cSld>
  <p:clrMapOvr>
    <a:masterClrMapping/>
  </p:clrMapOvr>
  <mc:AlternateContent xmlns:mc="http://schemas.openxmlformats.org/markup-compatibility/2006" xmlns:p14="http://schemas.microsoft.com/office/powerpoint/2010/main">
    <mc:Choice Requires="p14">
      <p:transition spd="slow" p14:dur="2000" advTm="25789"/>
    </mc:Choice>
    <mc:Fallback xmlns="">
      <p:transition spd="slow" advTm="25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94B7A-0231-9E45-B7E7-F35FEE97C4CF}"/>
              </a:ext>
            </a:extLst>
          </p:cNvPr>
          <p:cNvSpPr>
            <a:spLocks noGrp="1"/>
          </p:cNvSpPr>
          <p:nvPr>
            <p:ph type="title"/>
          </p:nvPr>
        </p:nvSpPr>
        <p:spPr/>
        <p:txBody>
          <a:bodyPr/>
          <a:lstStyle/>
          <a:p>
            <a:r>
              <a:rPr lang="en-US" sz="6000" dirty="0">
                <a:latin typeface="+mj-lt"/>
              </a:rPr>
              <a:t>Mobile Phones</a:t>
            </a:r>
          </a:p>
        </p:txBody>
      </p:sp>
      <p:pic>
        <p:nvPicPr>
          <p:cNvPr id="5" name="Picture 4" descr="How will iPhone XI (11) be? | SviluppoMania.com">
            <a:extLst>
              <a:ext uri="{FF2B5EF4-FFF2-40B4-BE49-F238E27FC236}">
                <a16:creationId xmlns:a16="http://schemas.microsoft.com/office/drawing/2014/main" id="{B741D8F5-5E32-6E4E-B158-014FAC768F5E}"/>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57200" y="1288986"/>
            <a:ext cx="3553062" cy="1998597"/>
          </a:xfrm>
          <a:prstGeom prst="rect">
            <a:avLst/>
          </a:prstGeom>
        </p:spPr>
      </p:pic>
      <p:pic>
        <p:nvPicPr>
          <p:cNvPr id="10" name="Picture 9" descr="Windows Phone Thoughts: Maybe Walking Needs Laws For Cell ...">
            <a:extLst>
              <a:ext uri="{FF2B5EF4-FFF2-40B4-BE49-F238E27FC236}">
                <a16:creationId xmlns:a16="http://schemas.microsoft.com/office/drawing/2014/main" id="{CA55336E-E274-5E4F-8F79-62D4932A9FE8}"/>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58397" y="3717032"/>
            <a:ext cx="3195688" cy="2130458"/>
          </a:xfrm>
          <a:prstGeom prst="rect">
            <a:avLst/>
          </a:prstGeom>
        </p:spPr>
      </p:pic>
      <p:pic>
        <p:nvPicPr>
          <p:cNvPr id="13" name="Picture 12" descr="Free stock photo of headphones, man, music">
            <a:extLst>
              <a:ext uri="{FF2B5EF4-FFF2-40B4-BE49-F238E27FC236}">
                <a16:creationId xmlns:a16="http://schemas.microsoft.com/office/drawing/2014/main" id="{45D48C74-EE16-C242-8BB8-00D7AAF9EA2E}"/>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5133740" y="1223073"/>
            <a:ext cx="3195633" cy="2130422"/>
          </a:xfrm>
          <a:prstGeom prst="rect">
            <a:avLst/>
          </a:prstGeom>
        </p:spPr>
      </p:pic>
      <p:pic>
        <p:nvPicPr>
          <p:cNvPr id="1026" name="Picture 2">
            <a:extLst>
              <a:ext uri="{FF2B5EF4-FFF2-40B4-BE49-F238E27FC236}">
                <a16:creationId xmlns:a16="http://schemas.microsoft.com/office/drawing/2014/main" id="{2E4EBD55-5CB6-CE47-B59C-B9B03D62F02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39093" y="3987583"/>
            <a:ext cx="3758479" cy="1864884"/>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93F09663-57F6-A34D-9A99-B3593FE8B9C5}"/>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046158359"/>
      </p:ext>
    </p:extLst>
  </p:cSld>
  <p:clrMapOvr>
    <a:masterClrMapping/>
  </p:clrMapOvr>
  <mc:AlternateContent xmlns:mc="http://schemas.openxmlformats.org/markup-compatibility/2006" xmlns:p14="http://schemas.microsoft.com/office/powerpoint/2010/main">
    <mc:Choice Requires="p14">
      <p:transition spd="slow" p14:dur="2000" advTm="49677"/>
    </mc:Choice>
    <mc:Fallback xmlns="">
      <p:transition spd="slow" advTm="49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976AA-01AE-E440-8372-ADF547AC9924}"/>
              </a:ext>
            </a:extLst>
          </p:cNvPr>
          <p:cNvSpPr>
            <a:spLocks noGrp="1"/>
          </p:cNvSpPr>
          <p:nvPr>
            <p:ph type="title"/>
          </p:nvPr>
        </p:nvSpPr>
        <p:spPr/>
        <p:txBody>
          <a:bodyPr/>
          <a:lstStyle/>
          <a:p>
            <a:r>
              <a:rPr lang="en-GB" dirty="0"/>
              <a:t>Don’t Be these             Be these ones…</a:t>
            </a:r>
            <a:br>
              <a:rPr lang="en-GB" dirty="0"/>
            </a:br>
            <a:r>
              <a:rPr lang="en-GB" dirty="0"/>
              <a:t>children…</a:t>
            </a:r>
          </a:p>
        </p:txBody>
      </p:sp>
      <p:pic>
        <p:nvPicPr>
          <p:cNvPr id="4" name="Online Media 3" descr="Texting">
            <a:hlinkClick r:id="" action="ppaction://media"/>
            <a:extLst>
              <a:ext uri="{FF2B5EF4-FFF2-40B4-BE49-F238E27FC236}">
                <a16:creationId xmlns:a16="http://schemas.microsoft.com/office/drawing/2014/main" id="{297B7F33-13CB-2740-9661-CBFBA8D1DF5E}"/>
              </a:ext>
            </a:extLst>
          </p:cNvPr>
          <p:cNvPicPr>
            <a:picLocks noGrp="1" noRot="1" noChangeAspect="1"/>
          </p:cNvPicPr>
          <p:nvPr>
            <p:ph idx="1"/>
            <a:videoFile r:link="rId2"/>
          </p:nvPr>
        </p:nvPicPr>
        <p:blipFill>
          <a:blip r:embed="rId7"/>
          <a:stretch>
            <a:fillRect/>
          </a:stretch>
        </p:blipFill>
        <p:spPr>
          <a:xfrm>
            <a:off x="510160" y="1524000"/>
            <a:ext cx="3413768" cy="4096578"/>
          </a:xfrm>
          <a:prstGeom prst="rect">
            <a:avLst/>
          </a:prstGeom>
        </p:spPr>
      </p:pic>
      <p:pic>
        <p:nvPicPr>
          <p:cNvPr id="9" name="Audio 8">
            <a:hlinkClick r:id="" action="ppaction://media"/>
            <a:extLst>
              <a:ext uri="{FF2B5EF4-FFF2-40B4-BE49-F238E27FC236}">
                <a16:creationId xmlns:a16="http://schemas.microsoft.com/office/drawing/2014/main" id="{6FB1AAF3-58CC-A743-807F-00F9C860D0B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115300" y="5829300"/>
            <a:ext cx="812800" cy="812800"/>
          </a:xfrm>
          <a:prstGeom prst="rect">
            <a:avLst/>
          </a:prstGeom>
        </p:spPr>
      </p:pic>
      <p:pic>
        <p:nvPicPr>
          <p:cNvPr id="3" name="Picture 2">
            <a:extLst>
              <a:ext uri="{FF2B5EF4-FFF2-40B4-BE49-F238E27FC236}">
                <a16:creationId xmlns:a16="http://schemas.microsoft.com/office/drawing/2014/main" id="{83CB483A-282F-4517-BAFE-D316C3BD9CD9}"/>
              </a:ext>
            </a:extLst>
          </p:cNvPr>
          <p:cNvPicPr>
            <a:picLocks noChangeAspect="1"/>
          </p:cNvPicPr>
          <p:nvPr/>
        </p:nvPicPr>
        <p:blipFill>
          <a:blip r:embed="rId9"/>
          <a:stretch>
            <a:fillRect/>
          </a:stretch>
        </p:blipFill>
        <p:spPr>
          <a:xfrm>
            <a:off x="4295151" y="1524000"/>
            <a:ext cx="4467849" cy="4096578"/>
          </a:xfrm>
          <a:prstGeom prst="rect">
            <a:avLst/>
          </a:prstGeom>
        </p:spPr>
      </p:pic>
    </p:spTree>
    <p:custDataLst>
      <p:tags r:id="rId1"/>
    </p:custDataLst>
    <p:extLst>
      <p:ext uri="{BB962C8B-B14F-4D97-AF65-F5344CB8AC3E}">
        <p14:creationId xmlns:p14="http://schemas.microsoft.com/office/powerpoint/2010/main" val="3557983340"/>
      </p:ext>
    </p:extLst>
  </p:cSld>
  <p:clrMapOvr>
    <a:masterClrMapping/>
  </p:clrMapOvr>
  <mc:AlternateContent xmlns:mc="http://schemas.openxmlformats.org/markup-compatibility/2006" xmlns:p14="http://schemas.microsoft.com/office/powerpoint/2010/main">
    <mc:Choice Requires="p14">
      <p:transition spd="slow" p14:dur="2000" advTm="33583"/>
    </mc:Choice>
    <mc:Fallback xmlns="">
      <p:transition spd="slow" advTm="33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timing>
  <p:extLst mod="1">
    <p:ext uri="{E180D4A7-C9FB-4DFB-919C-405C955672EB}">
      <p14:showEvtLst xmlns:p14="http://schemas.microsoft.com/office/powerpoint/2010/main">
        <p14:playEvt time="2914" objId="4"/>
        <p14:stopEvt time="32916" objId="4"/>
        <p14:playEvt time="32916" objId="4"/>
        <p14:stopEvt time="33583" objId="4"/>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086EEFC-7952-ED4C-93E8-430302C9B058}"/>
              </a:ext>
            </a:extLst>
          </p:cNvPr>
          <p:cNvSpPr>
            <a:spLocks noGrp="1"/>
          </p:cNvSpPr>
          <p:nvPr>
            <p:ph type="title"/>
          </p:nvPr>
        </p:nvSpPr>
        <p:spPr/>
        <p:txBody>
          <a:bodyPr>
            <a:noAutofit/>
          </a:bodyPr>
          <a:lstStyle/>
          <a:p>
            <a:r>
              <a:rPr lang="en-GB" sz="6000" dirty="0">
                <a:latin typeface="+mj-lt"/>
              </a:rPr>
              <a:t>Bikes and Scooters</a:t>
            </a:r>
          </a:p>
        </p:txBody>
      </p:sp>
      <p:pic>
        <p:nvPicPr>
          <p:cNvPr id="7" name="Picture 6">
            <a:extLst>
              <a:ext uri="{FF2B5EF4-FFF2-40B4-BE49-F238E27FC236}">
                <a16:creationId xmlns:a16="http://schemas.microsoft.com/office/drawing/2014/main" id="{C4DE025F-7799-5A47-94BC-A448D46579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560" y="1589672"/>
            <a:ext cx="3421024" cy="2275138"/>
          </a:xfrm>
          <a:prstGeom prst="rect">
            <a:avLst/>
          </a:prstGeom>
        </p:spPr>
      </p:pic>
      <p:pic>
        <p:nvPicPr>
          <p:cNvPr id="8" name="Picture 7">
            <a:extLst>
              <a:ext uri="{FF2B5EF4-FFF2-40B4-BE49-F238E27FC236}">
                <a16:creationId xmlns:a16="http://schemas.microsoft.com/office/drawing/2014/main" id="{D1D94EF8-B169-6141-AC4C-3633E60D7C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32040" y="1524000"/>
            <a:ext cx="3421025" cy="2275139"/>
          </a:xfrm>
          <a:prstGeom prst="rect">
            <a:avLst/>
          </a:prstGeom>
        </p:spPr>
      </p:pic>
      <p:pic>
        <p:nvPicPr>
          <p:cNvPr id="10" name="Picture 9">
            <a:extLst>
              <a:ext uri="{FF2B5EF4-FFF2-40B4-BE49-F238E27FC236}">
                <a16:creationId xmlns:a16="http://schemas.microsoft.com/office/drawing/2014/main" id="{979612A3-AB88-C542-A0FE-CFA688C407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43808" y="3930482"/>
            <a:ext cx="3171379" cy="2081700"/>
          </a:xfrm>
          <a:prstGeom prst="rect">
            <a:avLst/>
          </a:prstGeom>
        </p:spPr>
      </p:pic>
      <p:pic>
        <p:nvPicPr>
          <p:cNvPr id="9" name="Audio 8">
            <a:hlinkClick r:id="" action="ppaction://media"/>
            <a:extLst>
              <a:ext uri="{FF2B5EF4-FFF2-40B4-BE49-F238E27FC236}">
                <a16:creationId xmlns:a16="http://schemas.microsoft.com/office/drawing/2014/main" id="{903455D2-205A-1C46-B3CA-D20443F6949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4015558291"/>
      </p:ext>
    </p:extLst>
  </p:cSld>
  <p:clrMapOvr>
    <a:masterClrMapping/>
  </p:clrMapOvr>
  <mc:AlternateContent xmlns:mc="http://schemas.openxmlformats.org/markup-compatibility/2006" xmlns:p14="http://schemas.microsoft.com/office/powerpoint/2010/main">
    <mc:Choice Requires="p14">
      <p:transition spd="slow" p14:dur="2000" advTm="30385"/>
    </mc:Choice>
    <mc:Fallback xmlns="">
      <p:transition spd="slow" advTm="30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ACE61-9E41-B540-93CF-B6677109844E}"/>
              </a:ext>
            </a:extLst>
          </p:cNvPr>
          <p:cNvSpPr>
            <a:spLocks noGrp="1"/>
          </p:cNvSpPr>
          <p:nvPr>
            <p:ph type="title"/>
          </p:nvPr>
        </p:nvSpPr>
        <p:spPr>
          <a:xfrm>
            <a:off x="539552" y="1340768"/>
            <a:ext cx="8305800" cy="5280248"/>
          </a:xfrm>
        </p:spPr>
        <p:txBody>
          <a:bodyPr/>
          <a:lstStyle/>
          <a:p>
            <a:pPr algn="ctr"/>
            <a:r>
              <a:rPr lang="en-GB" sz="8800" dirty="0">
                <a:latin typeface="+mj-lt"/>
              </a:rPr>
              <a:t>Any Questions? </a:t>
            </a:r>
            <a:br>
              <a:rPr lang="en-GB" sz="8800" dirty="0">
                <a:latin typeface="+mj-lt"/>
              </a:rPr>
            </a:br>
            <a:br>
              <a:rPr lang="en-GB" sz="8800" dirty="0">
                <a:latin typeface="+mj-lt"/>
              </a:rPr>
            </a:br>
            <a:r>
              <a:rPr lang="en-GB" sz="2400" dirty="0" err="1">
                <a:latin typeface="+mj-lt"/>
              </a:rPr>
              <a:t>RoadSafety.Education@centralbedfordshire.gov.uk</a:t>
            </a:r>
            <a:br>
              <a:rPr lang="en-GB" sz="3600" dirty="0">
                <a:latin typeface="Comic Sans MS" panose="030F0702030302020204" pitchFamily="66" charset="0"/>
              </a:rPr>
            </a:br>
            <a:endParaRPr lang="en-US" dirty="0"/>
          </a:p>
        </p:txBody>
      </p:sp>
      <p:pic>
        <p:nvPicPr>
          <p:cNvPr id="7" name="Audio 6">
            <a:hlinkClick r:id="" action="ppaction://media"/>
            <a:extLst>
              <a:ext uri="{FF2B5EF4-FFF2-40B4-BE49-F238E27FC236}">
                <a16:creationId xmlns:a16="http://schemas.microsoft.com/office/drawing/2014/main" id="{26D4F641-EA05-A74F-97A3-B74F4DED0F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17981399"/>
      </p:ext>
    </p:extLst>
  </p:cSld>
  <p:clrMapOvr>
    <a:masterClrMapping/>
  </p:clrMapOvr>
  <mc:AlternateContent xmlns:mc="http://schemas.openxmlformats.org/markup-compatibility/2006" xmlns:p14="http://schemas.microsoft.com/office/powerpoint/2010/main">
    <mc:Choice Requires="p14">
      <p:transition spd="slow" p14:dur="2000" advTm="21470"/>
    </mc:Choice>
    <mc:Fallback xmlns="">
      <p:transition spd="slow" advTm="21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60792-FC5E-3149-B3FD-A455AB710CBF}"/>
              </a:ext>
            </a:extLst>
          </p:cNvPr>
          <p:cNvSpPr>
            <a:spLocks noGrp="1"/>
          </p:cNvSpPr>
          <p:nvPr>
            <p:ph type="title"/>
          </p:nvPr>
        </p:nvSpPr>
        <p:spPr/>
        <p:txBody>
          <a:bodyPr/>
          <a:lstStyle/>
          <a:p>
            <a:r>
              <a:rPr lang="en-US" dirty="0"/>
              <a:t>At what age do you first become a Road User?</a:t>
            </a:r>
          </a:p>
        </p:txBody>
      </p:sp>
      <p:pic>
        <p:nvPicPr>
          <p:cNvPr id="5" name="Content Placeholder 4" descr="Where to Put a Car Seat | Techno FAQ">
            <a:extLst>
              <a:ext uri="{FF2B5EF4-FFF2-40B4-BE49-F238E27FC236}">
                <a16:creationId xmlns:a16="http://schemas.microsoft.com/office/drawing/2014/main" id="{9D0A6C15-B9A7-8E4C-8D47-658ADCA5740B}"/>
              </a:ext>
            </a:extLst>
          </p:cNvPr>
          <p:cNvPicPr>
            <a:picLocks noGrp="1" noChangeAspect="1"/>
          </p:cNvPicPr>
          <p:nvPr>
            <p:ph idx="1"/>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123728" y="1524000"/>
            <a:ext cx="4114800" cy="4114800"/>
          </a:xfrm>
        </p:spPr>
      </p:pic>
      <p:pic>
        <p:nvPicPr>
          <p:cNvPr id="3" name="Audio 2">
            <a:hlinkClick r:id="" action="ppaction://media"/>
            <a:extLst>
              <a:ext uri="{FF2B5EF4-FFF2-40B4-BE49-F238E27FC236}">
                <a16:creationId xmlns:a16="http://schemas.microsoft.com/office/drawing/2014/main" id="{8E8E4E34-7BD6-0D4A-BE59-4B336CE59E8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398739886"/>
      </p:ext>
    </p:extLst>
  </p:cSld>
  <p:clrMapOvr>
    <a:masterClrMapping/>
  </p:clrMapOvr>
  <mc:AlternateContent xmlns:mc="http://schemas.openxmlformats.org/markup-compatibility/2006" xmlns:p14="http://schemas.microsoft.com/office/powerpoint/2010/main">
    <mc:Choice Requires="p14">
      <p:transition spd="slow" p14:dur="2000" advTm="14428"/>
    </mc:Choice>
    <mc:Fallback xmlns="">
      <p:transition spd="slow" advTm="14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B528E-C55F-48B1-BBEF-17EC6B975106}"/>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AABDB30D-BDD1-4134-9D72-92349A9FAC88}"/>
              </a:ext>
            </a:extLst>
          </p:cNvPr>
          <p:cNvPicPr>
            <a:picLocks noGrp="1" noChangeAspect="1"/>
          </p:cNvPicPr>
          <p:nvPr>
            <p:ph idx="1"/>
          </p:nvPr>
        </p:nvPicPr>
        <p:blipFill>
          <a:blip r:embed="rId2"/>
          <a:stretch>
            <a:fillRect/>
          </a:stretch>
        </p:blipFill>
        <p:spPr>
          <a:xfrm>
            <a:off x="179512" y="20520"/>
            <a:ext cx="8712968" cy="6464461"/>
          </a:xfrm>
          <a:prstGeom prst="rect">
            <a:avLst/>
          </a:prstGeom>
        </p:spPr>
      </p:pic>
    </p:spTree>
    <p:extLst>
      <p:ext uri="{BB962C8B-B14F-4D97-AF65-F5344CB8AC3E}">
        <p14:creationId xmlns:p14="http://schemas.microsoft.com/office/powerpoint/2010/main" val="2063571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0A7FFF-AE69-B149-A4A8-94B8A7BFD2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400" y="990600"/>
            <a:ext cx="7239000" cy="4724400"/>
          </a:xfrm>
          <a:prstGeom prst="rect">
            <a:avLst/>
          </a:prstGeom>
        </p:spPr>
      </p:pic>
      <p:sp>
        <p:nvSpPr>
          <p:cNvPr id="5" name="Title 8">
            <a:extLst>
              <a:ext uri="{FF2B5EF4-FFF2-40B4-BE49-F238E27FC236}">
                <a16:creationId xmlns:a16="http://schemas.microsoft.com/office/drawing/2014/main" id="{D2367092-110A-0444-8EA7-421CB5EE63C7}"/>
              </a:ext>
            </a:extLst>
          </p:cNvPr>
          <p:cNvSpPr txBox="1">
            <a:spLocks/>
          </p:cNvSpPr>
          <p:nvPr/>
        </p:nvSpPr>
        <p:spPr bwMode="auto">
          <a:xfrm>
            <a:off x="419100" y="2781300"/>
            <a:ext cx="82296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3400" b="1">
                <a:solidFill>
                  <a:srgbClr val="4A3A3C"/>
                </a:solidFill>
                <a:latin typeface="Calibri" charset="0"/>
                <a:ea typeface="Calibri" charset="0"/>
                <a:cs typeface="Calibri" charset="0"/>
              </a:defRPr>
            </a:lvl1pPr>
            <a:lvl2pPr algn="l" rtl="0" eaLnBrk="1" fontAlgn="base" hangingPunct="1">
              <a:spcBef>
                <a:spcPct val="0"/>
              </a:spcBef>
              <a:spcAft>
                <a:spcPct val="0"/>
              </a:spcAft>
              <a:defRPr sz="3400" b="1">
                <a:solidFill>
                  <a:srgbClr val="4A3A3C"/>
                </a:solidFill>
                <a:latin typeface="Arial" charset="0"/>
                <a:ea typeface="ＭＳ Ｐゴシック" pitchFamily="-64" charset="-128"/>
              </a:defRPr>
            </a:lvl2pPr>
            <a:lvl3pPr algn="l" rtl="0" eaLnBrk="1" fontAlgn="base" hangingPunct="1">
              <a:spcBef>
                <a:spcPct val="0"/>
              </a:spcBef>
              <a:spcAft>
                <a:spcPct val="0"/>
              </a:spcAft>
              <a:defRPr sz="3400" b="1">
                <a:solidFill>
                  <a:srgbClr val="4A3A3C"/>
                </a:solidFill>
                <a:latin typeface="Arial" charset="0"/>
                <a:ea typeface="ＭＳ Ｐゴシック" pitchFamily="-64" charset="-128"/>
              </a:defRPr>
            </a:lvl3pPr>
            <a:lvl4pPr algn="l" rtl="0" eaLnBrk="1" fontAlgn="base" hangingPunct="1">
              <a:spcBef>
                <a:spcPct val="0"/>
              </a:spcBef>
              <a:spcAft>
                <a:spcPct val="0"/>
              </a:spcAft>
              <a:defRPr sz="3400" b="1">
                <a:solidFill>
                  <a:srgbClr val="4A3A3C"/>
                </a:solidFill>
                <a:latin typeface="Arial" charset="0"/>
                <a:ea typeface="ＭＳ Ｐゴシック" pitchFamily="-64" charset="-128"/>
              </a:defRPr>
            </a:lvl4pPr>
            <a:lvl5pPr algn="l" rtl="0" eaLnBrk="1" fontAlgn="base" hangingPunct="1">
              <a:spcBef>
                <a:spcPct val="0"/>
              </a:spcBef>
              <a:spcAft>
                <a:spcPct val="0"/>
              </a:spcAft>
              <a:defRPr sz="3400" b="1">
                <a:solidFill>
                  <a:srgbClr val="4A3A3C"/>
                </a:solidFill>
                <a:latin typeface="Arial" charset="0"/>
                <a:ea typeface="ＭＳ Ｐゴシック" pitchFamily="-64" charset="-128"/>
              </a:defRPr>
            </a:lvl5pPr>
            <a:lvl6pPr marL="457200" algn="l" rtl="0" eaLnBrk="1" fontAlgn="base" hangingPunct="1">
              <a:spcBef>
                <a:spcPct val="0"/>
              </a:spcBef>
              <a:spcAft>
                <a:spcPct val="0"/>
              </a:spcAft>
              <a:defRPr sz="3400" b="1">
                <a:solidFill>
                  <a:srgbClr val="4A3A3C"/>
                </a:solidFill>
                <a:latin typeface="Arial" charset="0"/>
                <a:ea typeface="ＭＳ Ｐゴシック" pitchFamily="-64" charset="-128"/>
              </a:defRPr>
            </a:lvl6pPr>
            <a:lvl7pPr marL="914400" algn="l" rtl="0" eaLnBrk="1" fontAlgn="base" hangingPunct="1">
              <a:spcBef>
                <a:spcPct val="0"/>
              </a:spcBef>
              <a:spcAft>
                <a:spcPct val="0"/>
              </a:spcAft>
              <a:defRPr sz="3400" b="1">
                <a:solidFill>
                  <a:srgbClr val="4A3A3C"/>
                </a:solidFill>
                <a:latin typeface="Arial" charset="0"/>
                <a:ea typeface="ＭＳ Ｐゴシック" pitchFamily="-64" charset="-128"/>
              </a:defRPr>
            </a:lvl7pPr>
            <a:lvl8pPr marL="1371600" algn="l" rtl="0" eaLnBrk="1" fontAlgn="base" hangingPunct="1">
              <a:spcBef>
                <a:spcPct val="0"/>
              </a:spcBef>
              <a:spcAft>
                <a:spcPct val="0"/>
              </a:spcAft>
              <a:defRPr sz="3400" b="1">
                <a:solidFill>
                  <a:srgbClr val="4A3A3C"/>
                </a:solidFill>
                <a:latin typeface="Arial" charset="0"/>
                <a:ea typeface="ＭＳ Ｐゴシック" pitchFamily="-64" charset="-128"/>
              </a:defRPr>
            </a:lvl8pPr>
            <a:lvl9pPr marL="1828800" algn="l" rtl="0" eaLnBrk="1" fontAlgn="base" hangingPunct="1">
              <a:spcBef>
                <a:spcPct val="0"/>
              </a:spcBef>
              <a:spcAft>
                <a:spcPct val="0"/>
              </a:spcAft>
              <a:defRPr sz="3400" b="1">
                <a:solidFill>
                  <a:srgbClr val="4A3A3C"/>
                </a:solidFill>
                <a:latin typeface="Arial" charset="0"/>
                <a:ea typeface="ＭＳ Ｐゴシック" pitchFamily="-64" charset="-128"/>
              </a:defRPr>
            </a:lvl9pPr>
          </a:lstStyle>
          <a:p>
            <a:pPr algn="ctr"/>
            <a:r>
              <a:rPr lang="en-GB" sz="7200" kern="0">
                <a:latin typeface="+mn-lt"/>
              </a:rPr>
              <a:t>Green Cross Code</a:t>
            </a:r>
            <a:endParaRPr lang="en-GB" sz="7200" kern="0" dirty="0">
              <a:latin typeface="+mn-lt"/>
            </a:endParaRPr>
          </a:p>
        </p:txBody>
      </p:sp>
      <p:pic>
        <p:nvPicPr>
          <p:cNvPr id="2" name="Audio 1">
            <a:hlinkClick r:id="" action="ppaction://media"/>
            <a:extLst>
              <a:ext uri="{FF2B5EF4-FFF2-40B4-BE49-F238E27FC236}">
                <a16:creationId xmlns:a16="http://schemas.microsoft.com/office/drawing/2014/main" id="{EB95CDBE-203E-9641-9BAD-DEB320A788A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537491697"/>
      </p:ext>
    </p:extLst>
  </p:cSld>
  <p:clrMapOvr>
    <a:masterClrMapping/>
  </p:clrMapOvr>
  <mc:AlternateContent xmlns:mc="http://schemas.openxmlformats.org/markup-compatibility/2006" xmlns:p14="http://schemas.microsoft.com/office/powerpoint/2010/main">
    <mc:Choice Requires="p14">
      <p:transition spd="slow" p14:dur="2000" advTm="10748"/>
    </mc:Choice>
    <mc:Fallback xmlns="">
      <p:transition spd="slow" advTm="10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EC7F98-82AD-9840-94CC-9BC3FBF781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384933"/>
            <a:ext cx="3212833" cy="2635647"/>
          </a:xfrm>
          <a:prstGeom prst="rect">
            <a:avLst/>
          </a:prstGeom>
        </p:spPr>
      </p:pic>
      <p:pic>
        <p:nvPicPr>
          <p:cNvPr id="5" name="Picture 2">
            <a:extLst>
              <a:ext uri="{FF2B5EF4-FFF2-40B4-BE49-F238E27FC236}">
                <a16:creationId xmlns:a16="http://schemas.microsoft.com/office/drawing/2014/main" id="{D47B68FA-E0B4-724B-ABDD-E1371A2918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4933" y="384933"/>
            <a:ext cx="25146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C30B7B98-54F1-854F-8C15-5EDD247610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2733" y="3429000"/>
            <a:ext cx="23622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a:extLst>
              <a:ext uri="{FF2B5EF4-FFF2-40B4-BE49-F238E27FC236}">
                <a16:creationId xmlns:a16="http://schemas.microsoft.com/office/drawing/2014/main" id="{10095CF8-DFD1-FD4D-A232-621C01CE499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08104" y="3382322"/>
            <a:ext cx="25908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a:extLst>
              <a:ext uri="{FF2B5EF4-FFF2-40B4-BE49-F238E27FC236}">
                <a16:creationId xmlns:a16="http://schemas.microsoft.com/office/drawing/2014/main" id="{2A0985BB-C82D-CF4B-B90E-93AAF5F09C08}"/>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467414377"/>
      </p:ext>
    </p:extLst>
  </p:cSld>
  <p:clrMapOvr>
    <a:masterClrMapping/>
  </p:clrMapOvr>
  <mc:AlternateContent xmlns:mc="http://schemas.openxmlformats.org/markup-compatibility/2006" xmlns:p14="http://schemas.microsoft.com/office/powerpoint/2010/main">
    <mc:Choice Requires="p14">
      <p:transition spd="slow" p14:dur="2000" advTm="36793"/>
    </mc:Choice>
    <mc:Fallback xmlns="">
      <p:transition spd="slow" advTm="36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1C1EA-4D67-4889-AB19-0BD1290B006D}"/>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67FA57FA-502E-4C00-86BB-B1EC367B0E7E}"/>
              </a:ext>
            </a:extLst>
          </p:cNvPr>
          <p:cNvPicPr>
            <a:picLocks noGrp="1" noChangeAspect="1"/>
          </p:cNvPicPr>
          <p:nvPr>
            <p:ph idx="1"/>
          </p:nvPr>
        </p:nvPicPr>
        <p:blipFill>
          <a:blip r:embed="rId2"/>
          <a:stretch>
            <a:fillRect/>
          </a:stretch>
        </p:blipFill>
        <p:spPr>
          <a:xfrm>
            <a:off x="179512" y="116631"/>
            <a:ext cx="8784976" cy="6230801"/>
          </a:xfrm>
          <a:prstGeom prst="rect">
            <a:avLst/>
          </a:prstGeom>
        </p:spPr>
      </p:pic>
    </p:spTree>
    <p:extLst>
      <p:ext uri="{BB962C8B-B14F-4D97-AF65-F5344CB8AC3E}">
        <p14:creationId xmlns:p14="http://schemas.microsoft.com/office/powerpoint/2010/main" val="3066583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C164C0-2025-1046-9909-013964E962EA}"/>
              </a:ext>
            </a:extLst>
          </p:cNvPr>
          <p:cNvSpPr>
            <a:spLocks noGrp="1"/>
          </p:cNvSpPr>
          <p:nvPr>
            <p:ph type="title"/>
          </p:nvPr>
        </p:nvSpPr>
        <p:spPr>
          <a:xfrm>
            <a:off x="771525" y="1967266"/>
            <a:ext cx="1971675" cy="2547257"/>
          </a:xfrm>
          <a:noFill/>
        </p:spPr>
        <p:txBody>
          <a:bodyPr vert="horz" lIns="91440" tIns="45720" rIns="91440" bIns="45720" rtlCol="0" anchor="ctr">
            <a:normAutofit/>
          </a:bodyPr>
          <a:lstStyle/>
          <a:p>
            <a:pPr algn="ctr">
              <a:lnSpc>
                <a:spcPct val="90000"/>
              </a:lnSpc>
            </a:pPr>
            <a:r>
              <a:rPr lang="en-US" sz="2200" kern="1200" dirty="0">
                <a:solidFill>
                  <a:srgbClr val="FFFFFF"/>
                </a:solidFill>
                <a:latin typeface="+mj-lt"/>
                <a:ea typeface="+mj-ea"/>
                <a:cs typeface="+mj-cs"/>
              </a:rPr>
              <a:t>Think! asked some school children to show you how it’s done</a:t>
            </a:r>
          </a:p>
        </p:txBody>
      </p:sp>
      <p:pic>
        <p:nvPicPr>
          <p:cNvPr id="4" name="Online Media 3" descr="Crossing roads: kids know best">
            <a:hlinkClick r:id="" action="ppaction://media"/>
            <a:extLst>
              <a:ext uri="{FF2B5EF4-FFF2-40B4-BE49-F238E27FC236}">
                <a16:creationId xmlns:a16="http://schemas.microsoft.com/office/drawing/2014/main" id="{B009E1D1-6399-FD48-9521-5B4A19FCDDFA}"/>
              </a:ext>
            </a:extLst>
          </p:cNvPr>
          <p:cNvPicPr>
            <a:picLocks noGrp="1" noRot="1" noChangeAspect="1"/>
          </p:cNvPicPr>
          <p:nvPr>
            <p:ph idx="1"/>
            <a:videoFile r:link="rId2"/>
          </p:nvPr>
        </p:nvPicPr>
        <p:blipFill>
          <a:blip r:embed="rId5"/>
          <a:stretch>
            <a:fillRect/>
          </a:stretch>
        </p:blipFill>
        <p:spPr>
          <a:xfrm>
            <a:off x="3229572" y="1574020"/>
            <a:ext cx="5838435" cy="3284119"/>
          </a:xfrm>
          <a:prstGeom prst="rect">
            <a:avLst/>
          </a:prstGeom>
        </p:spPr>
      </p:pic>
    </p:spTree>
    <p:custDataLst>
      <p:tags r:id="rId1"/>
    </p:custDataLst>
    <p:extLst>
      <p:ext uri="{BB962C8B-B14F-4D97-AF65-F5344CB8AC3E}">
        <p14:creationId xmlns:p14="http://schemas.microsoft.com/office/powerpoint/2010/main" val="265404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mediacall" presetSubtype="0" fill="hold" nodeType="withEffect">
                                  <p:stCondLst>
                                    <p:cond delay="0"/>
                                  </p:stCondLst>
                                  <p:childTnLst>
                                    <p:cmd type="call" cmd="playFrom(0.0)">
                                      <p:cBhvr>
                                        <p:cTn id="8"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29BA-A514-4023-9A47-8CF1788D4B91}"/>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2937A01E-CF50-4D3D-8197-7BFE8425172B}"/>
              </a:ext>
            </a:extLst>
          </p:cNvPr>
          <p:cNvPicPr>
            <a:picLocks noGrp="1" noChangeAspect="1"/>
          </p:cNvPicPr>
          <p:nvPr>
            <p:ph idx="1"/>
          </p:nvPr>
        </p:nvPicPr>
        <p:blipFill>
          <a:blip r:embed="rId2"/>
          <a:stretch>
            <a:fillRect/>
          </a:stretch>
        </p:blipFill>
        <p:spPr>
          <a:xfrm>
            <a:off x="251520" y="116631"/>
            <a:ext cx="8640960" cy="6232483"/>
          </a:xfrm>
          <a:prstGeom prst="rect">
            <a:avLst/>
          </a:prstGeom>
        </p:spPr>
      </p:pic>
    </p:spTree>
    <p:extLst>
      <p:ext uri="{BB962C8B-B14F-4D97-AF65-F5344CB8AC3E}">
        <p14:creationId xmlns:p14="http://schemas.microsoft.com/office/powerpoint/2010/main" val="923215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996AE-3B6F-4104-A897-A699C6CC4314}"/>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1AE6C42B-85EA-4B25-B96E-5C26F3CA064D}"/>
              </a:ext>
            </a:extLst>
          </p:cNvPr>
          <p:cNvPicPr>
            <a:picLocks noGrp="1" noChangeAspect="1"/>
          </p:cNvPicPr>
          <p:nvPr>
            <p:ph idx="1"/>
          </p:nvPr>
        </p:nvPicPr>
        <p:blipFill>
          <a:blip r:embed="rId2"/>
          <a:stretch>
            <a:fillRect/>
          </a:stretch>
        </p:blipFill>
        <p:spPr>
          <a:xfrm>
            <a:off x="107504" y="32381"/>
            <a:ext cx="8928992" cy="6410984"/>
          </a:xfrm>
          <a:prstGeom prst="rect">
            <a:avLst/>
          </a:prstGeom>
        </p:spPr>
      </p:pic>
    </p:spTree>
    <p:extLst>
      <p:ext uri="{BB962C8B-B14F-4D97-AF65-F5344CB8AC3E}">
        <p14:creationId xmlns:p14="http://schemas.microsoft.com/office/powerpoint/2010/main" val="5926331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5.3"/>
</p:tagLst>
</file>

<file path=ppt/tags/tag2.xml><?xml version="1.0" encoding="utf-8"?>
<p:tagLst xmlns:a="http://schemas.openxmlformats.org/drawingml/2006/main" xmlns:r="http://schemas.openxmlformats.org/officeDocument/2006/relationships" xmlns:p="http://schemas.openxmlformats.org/presentationml/2006/main">
  <p:tag name="TIMING" val="|2.3"/>
</p:tagLst>
</file>

<file path=ppt/tags/tag3.xml><?xml version="1.0" encoding="utf-8"?>
<p:tagLst xmlns:a="http://schemas.openxmlformats.org/drawingml/2006/main" xmlns:r="http://schemas.openxmlformats.org/officeDocument/2006/relationships" xmlns:p="http://schemas.openxmlformats.org/presentationml/2006/main">
  <p:tag name="TIMING" val="|1.3|8.2|8.9|4.6"/>
</p:tagLst>
</file>

<file path=ppt/tags/tag4.xml><?xml version="1.0" encoding="utf-8"?>
<p:tagLst xmlns:a="http://schemas.openxmlformats.org/drawingml/2006/main" xmlns:r="http://schemas.openxmlformats.org/officeDocument/2006/relationships" xmlns:p="http://schemas.openxmlformats.org/presentationml/2006/main">
  <p:tag name="TIMING" val="|1.3"/>
</p:tagLst>
</file>

<file path=ppt/tags/tag5.xml><?xml version="1.0" encoding="utf-8"?>
<p:tagLst xmlns:a="http://schemas.openxmlformats.org/drawingml/2006/main" xmlns:r="http://schemas.openxmlformats.org/officeDocument/2006/relationships" xmlns:p="http://schemas.openxmlformats.org/presentationml/2006/main">
  <p:tag name="TIMING" val="|3"/>
</p:tagLst>
</file>

<file path=ppt/tags/tag6.xml><?xml version="1.0" encoding="utf-8"?>
<p:tagLst xmlns:a="http://schemas.openxmlformats.org/drawingml/2006/main" xmlns:r="http://schemas.openxmlformats.org/officeDocument/2006/relationships" xmlns:p="http://schemas.openxmlformats.org/presentationml/2006/main">
  <p:tag name="TIMING" val="|3.8|19.7"/>
</p:tagLst>
</file>

<file path=ppt/tags/tag7.xml><?xml version="1.0" encoding="utf-8"?>
<p:tagLst xmlns:a="http://schemas.openxmlformats.org/drawingml/2006/main" xmlns:r="http://schemas.openxmlformats.org/officeDocument/2006/relationships" xmlns:p="http://schemas.openxmlformats.org/presentationml/2006/main">
  <p:tag name="TIMING" val="|3.1|4.3|9.4|6.7"/>
</p:tagLst>
</file>

<file path=ppt/tags/tag8.xml><?xml version="1.0" encoding="utf-8"?>
<p:tagLst xmlns:a="http://schemas.openxmlformats.org/drawingml/2006/main" xmlns:r="http://schemas.openxmlformats.org/officeDocument/2006/relationships" xmlns:p="http://schemas.openxmlformats.org/presentationml/2006/main">
  <p:tag name="TIMING" val="|2.9"/>
</p:tagLst>
</file>

<file path=ppt/tags/tag9.xml><?xml version="1.0" encoding="utf-8"?>
<p:tagLst xmlns:a="http://schemas.openxmlformats.org/drawingml/2006/main" xmlns:r="http://schemas.openxmlformats.org/officeDocument/2006/relationships" xmlns:p="http://schemas.openxmlformats.org/presentationml/2006/main">
  <p:tag name="TIMING" val="|3.7|10|8.5"/>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ea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ea typeface="ＭＳ Ｐゴシック" pitchFamily="-6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BC Powerpoint Template" id="{1C159BFE-A061-B84D-9F31-22BFA9B22E3F}" vid="{9269239F-ED3D-4B48-9E9B-EF98A039339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343</TotalTime>
  <Words>680</Words>
  <Application>Microsoft Office PowerPoint</Application>
  <PresentationFormat>On-screen Show (4:3)</PresentationFormat>
  <Paragraphs>58</Paragraphs>
  <Slides>15</Slides>
  <Notes>11</Notes>
  <HiddenSlides>0</HiddenSlides>
  <MMClips>12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ＭＳ Ｐゴシック</vt:lpstr>
      <vt:lpstr>Arial</vt:lpstr>
      <vt:lpstr>Calibri</vt:lpstr>
      <vt:lpstr>Comic Sans MS</vt:lpstr>
      <vt:lpstr>Georgia</vt:lpstr>
      <vt:lpstr>Times</vt:lpstr>
      <vt:lpstr>Wingdings</vt:lpstr>
      <vt:lpstr>Blank Presentation</vt:lpstr>
      <vt:lpstr>PowerPoint Presentation</vt:lpstr>
      <vt:lpstr>At what age do you first become a Road User?</vt:lpstr>
      <vt:lpstr>PowerPoint Presentation</vt:lpstr>
      <vt:lpstr>PowerPoint Presentation</vt:lpstr>
      <vt:lpstr>PowerPoint Presentation</vt:lpstr>
      <vt:lpstr>PowerPoint Presentation</vt:lpstr>
      <vt:lpstr>Think! asked some school children to show you how it’s done</vt:lpstr>
      <vt:lpstr>PowerPoint Presentation</vt:lpstr>
      <vt:lpstr>PowerPoint Presentation</vt:lpstr>
      <vt:lpstr>Seatbelts</vt:lpstr>
      <vt:lpstr>Booster seats and car seats</vt:lpstr>
      <vt:lpstr>Mobile Phones</vt:lpstr>
      <vt:lpstr>Don’t Be these             Be these ones… children…</vt:lpstr>
      <vt:lpstr>Bikes and Scooters</vt:lpstr>
      <vt:lpstr>Any Questions?   RoadSafety.Education@centralbedfordshire.gov.uk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 Bloor</dc:creator>
  <cp:lastModifiedBy>Nicki</cp:lastModifiedBy>
  <cp:revision>19</cp:revision>
  <dcterms:created xsi:type="dcterms:W3CDTF">2020-10-27T10:52:39Z</dcterms:created>
  <dcterms:modified xsi:type="dcterms:W3CDTF">2022-11-18T10:27:10Z</dcterms:modified>
</cp:coreProperties>
</file>