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My hidden chimp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7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these techniques to keep us calm and give us time to find our blue brain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2103" y="1489245"/>
            <a:ext cx="3378705" cy="516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89" y="2052507"/>
            <a:ext cx="1858203" cy="202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03" y="2052507"/>
            <a:ext cx="1745566" cy="202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41" y="2052507"/>
            <a:ext cx="1405710" cy="2032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038" y="4390768"/>
            <a:ext cx="741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Calm                     Starts                         With			     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962" y="2034016"/>
            <a:ext cx="1494591" cy="20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5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9" y="461319"/>
            <a:ext cx="10816283" cy="6098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9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389118"/>
            <a:ext cx="10751084" cy="5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05624"/>
            <a:ext cx="10844690" cy="6139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74396"/>
            <a:ext cx="11029616" cy="1013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8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" y="400434"/>
            <a:ext cx="10824520" cy="6259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54365"/>
            <a:ext cx="11029615" cy="5892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4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69467"/>
            <a:ext cx="11029615" cy="576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71616"/>
            <a:ext cx="11029615" cy="5928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0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our blue brain to protect our Russell Rights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973" y="2065894"/>
            <a:ext cx="10608054" cy="44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27</TotalTime>
  <Words>33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Dividend</vt:lpstr>
      <vt:lpstr>My hidden chimp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our blue brain to protect our Russell Rights</vt:lpstr>
      <vt:lpstr>Use these techniques to keep us calm and give us time to find our blue brain</vt:lpstr>
    </vt:vector>
  </TitlesOfParts>
  <Company>Russell Lower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hidden chimp</dc:title>
  <dc:creator>Nicki</dc:creator>
  <cp:lastModifiedBy>Nicki</cp:lastModifiedBy>
  <cp:revision>5</cp:revision>
  <dcterms:created xsi:type="dcterms:W3CDTF">2019-01-07T09:11:47Z</dcterms:created>
  <dcterms:modified xsi:type="dcterms:W3CDTF">2020-01-13T10:24:05Z</dcterms:modified>
</cp:coreProperties>
</file>