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6" r:id="rId4"/>
    <p:sldId id="267" r:id="rId5"/>
    <p:sldId id="268" r:id="rId6"/>
    <p:sldId id="270" r:id="rId7"/>
    <p:sldId id="271" r:id="rId8"/>
    <p:sldId id="275" r:id="rId9"/>
    <p:sldId id="278" r:id="rId10"/>
    <p:sldId id="277" r:id="rId11"/>
    <p:sldId id="272" r:id="rId12"/>
    <p:sldId id="273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E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6856-5B30-4242-84F8-E61FBC7E44B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6AFB-5967-BA49-AE83-CB807B405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F38F-5E77-104F-9676-BEE1963C5FED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       Condover Hall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02" y="-22852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0082" y="2765166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Staffing</a:t>
            </a:r>
            <a:r>
              <a:rPr lang="en-US" sz="4000" baseline="30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06931"/>
            <a:ext cx="47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9351" y="236358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Mrs Tuck (Group Leader)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Knight (Pocket Money)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Bremner</a:t>
            </a:r>
            <a:r>
              <a:rPr lang="en-GB" sz="2400" dirty="0">
                <a:solidFill>
                  <a:srgbClr val="FFFF00"/>
                </a:solidFill>
              </a:rPr>
              <a:t> (First Aider / Medicines)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 Walker ( Asthmatics)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Mrs Moffat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Beirne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Roberts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Delaine 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Miss Jones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Cullen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Leach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On the day: The journey will take 2.00 – 2.40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in the main hall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luggage, medicines, spending money (£10 max), packed lunch for the day and drinks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Say goodbye to the children as they will not be leaving school until 10am.Children go into normal classrooms to register and prepare for the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 will leave at approximately 10am from the Fire Station.  We will send updates back to school who will update the Website/Facebook when we arrive.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53207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time will we get back?  We will be leaving about 12:30, so all being well we should be back by 3:30pm.  We will update the Website and Facebook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they get to call home?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is the food like, I have a fussy eater! Good, we have taken fussy eaters before with no problems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Who do I speak to about additional needs such as dietary or medical?  Mrs Tuck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do we need to take?  Kit list + sensible amount of ‘snacks’, reading book, teddy, £10 pocket money (max) in change in a named envelope, packed lunch and drinks for day of departure (no glass, fizz or chocolate please)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about contact while they are away?  Updates via website and Facebook.  If you need to contact us, ring school and they will get hold of us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Dormitories and allocation – up to 10, all boys/girls, friendship groups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do all the activities?  No, but we will really encourage it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be able to swim? 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 they cater for food intolerance and allergies?  Yes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Toilet and shower arrangements and going to the loo at night? Well lit corridors and often rooms have own toilet / shower. 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6" y="562883"/>
            <a:ext cx="3139615" cy="41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>
                <a:solidFill>
                  <a:srgbClr val="FFFF00"/>
                </a:solidFill>
                <a:latin typeface="Century Gothic" panose="020B0502020202020204" pitchFamily="34" charset="0"/>
              </a:rPr>
              <a:t>              Let </a:t>
            </a:r>
            <a:r>
              <a:rPr lang="en-GB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the adventure begin!</a:t>
            </a:r>
            <a:endParaRPr lang="en-GB" sz="4400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14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/>
                <a:cs typeface="Arial"/>
              </a:rPr>
              <a:t>Condover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 Hall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Hal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08920"/>
            <a:ext cx="3306236" cy="2204157"/>
          </a:xfrm>
          <a:prstGeom prst="rect">
            <a:avLst/>
          </a:prstGeom>
        </p:spPr>
      </p:pic>
      <p:pic>
        <p:nvPicPr>
          <p:cNvPr id="7" name="Picture 6" descr="Hal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10638"/>
            <a:ext cx="4757269" cy="2202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Ropes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Ropes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 Hall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Sports Courts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</a:t>
            </a:r>
          </a:p>
        </p:txBody>
      </p:sp>
      <p:pic>
        <p:nvPicPr>
          <p:cNvPr id="21" name="Picture 20" descr="Low_ro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69" y="692698"/>
            <a:ext cx="2348912" cy="1590409"/>
          </a:xfrm>
          <a:prstGeom prst="rect">
            <a:avLst/>
          </a:prstGeom>
        </p:spPr>
      </p:pic>
      <p:pic>
        <p:nvPicPr>
          <p:cNvPr id="22" name="Picture 21" descr="sports_h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97" y="688093"/>
            <a:ext cx="2287078" cy="1585707"/>
          </a:xfrm>
          <a:prstGeom prst="rect">
            <a:avLst/>
          </a:prstGeom>
        </p:spPr>
      </p:pic>
      <p:pic>
        <p:nvPicPr>
          <p:cNvPr id="23" name="Picture 22" descr="cou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44" y="2852936"/>
            <a:ext cx="2416492" cy="1757449"/>
          </a:xfrm>
          <a:prstGeom prst="rect">
            <a:avLst/>
          </a:prstGeom>
        </p:spPr>
      </p:pic>
      <p:pic>
        <p:nvPicPr>
          <p:cNvPr id="26" name="Picture 25" descr="High_rop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00" y="692698"/>
            <a:ext cx="2386212" cy="1588779"/>
          </a:xfrm>
          <a:prstGeom prst="rect">
            <a:avLst/>
          </a:prstGeom>
        </p:spPr>
      </p:pic>
      <p:pic>
        <p:nvPicPr>
          <p:cNvPr id="20" name="Picture 19" descr="Restaurant.jpg">
            <a:extLst>
              <a:ext uri="{FF2B5EF4-FFF2-40B4-BE49-F238E27FC236}">
                <a16:creationId xmlns:a16="http://schemas.microsoft.com/office/drawing/2014/main" id="{E46060A6-1AC6-4116-BCE5-B02362355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291" y="2823405"/>
            <a:ext cx="2664296" cy="1768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7219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574" y="2445590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Tuck Shop/Gift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Cinema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46802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Suite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9918" y="4524711"/>
            <a:ext cx="397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Sports on a man made lake</a:t>
            </a:r>
          </a:p>
        </p:txBody>
      </p:sp>
      <p:pic>
        <p:nvPicPr>
          <p:cNvPr id="11" name="Picture 10" descr="cin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692697"/>
            <a:ext cx="2386212" cy="1588778"/>
          </a:xfrm>
          <a:prstGeom prst="rect">
            <a:avLst/>
          </a:prstGeom>
        </p:spPr>
      </p:pic>
      <p:pic>
        <p:nvPicPr>
          <p:cNvPr id="12" name="Picture 11" descr="class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92696"/>
            <a:ext cx="2556814" cy="1590363"/>
          </a:xfrm>
          <a:prstGeom prst="rect">
            <a:avLst/>
          </a:prstGeom>
        </p:spPr>
      </p:pic>
      <p:pic>
        <p:nvPicPr>
          <p:cNvPr id="13" name="Picture 12" descr="IT-Su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533" y="2784698"/>
            <a:ext cx="2696602" cy="1757062"/>
          </a:xfrm>
          <a:prstGeom prst="rect">
            <a:avLst/>
          </a:prstGeom>
        </p:spPr>
      </p:pic>
      <p:pic>
        <p:nvPicPr>
          <p:cNvPr id="15" name="Picture 14" descr="sh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57" y="692697"/>
            <a:ext cx="2638375" cy="175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69886-0513-4BED-A0F7-9EDABCA7A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980" y="3063156"/>
            <a:ext cx="3458344" cy="1276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Accommodation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lang="en-US" sz="2000" baseline="30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Lounges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Rooms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Spacious Dormitories</a:t>
            </a:r>
          </a:p>
        </p:txBody>
      </p:sp>
      <p:pic>
        <p:nvPicPr>
          <p:cNvPr id="7" name="Picture 6" descr="teacher_lou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3" y="2708921"/>
            <a:ext cx="2647427" cy="1756818"/>
          </a:xfrm>
          <a:prstGeom prst="rect">
            <a:avLst/>
          </a:prstGeom>
        </p:spPr>
      </p:pic>
      <p:pic>
        <p:nvPicPr>
          <p:cNvPr id="8" name="Picture 7" descr="teacher_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08921"/>
            <a:ext cx="2641327" cy="1756818"/>
          </a:xfrm>
          <a:prstGeom prst="rect">
            <a:avLst/>
          </a:prstGeom>
        </p:spPr>
      </p:pic>
      <p:pic>
        <p:nvPicPr>
          <p:cNvPr id="9" name="Picture 8" descr="dormito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708920"/>
            <a:ext cx="2647427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Activities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Activities include: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3F010-B92A-420E-B898-5BB2C915420D}"/>
              </a:ext>
            </a:extLst>
          </p:cNvPr>
          <p:cNvSpPr/>
          <p:nvPr/>
        </p:nvSpPr>
        <p:spPr>
          <a:xfrm>
            <a:off x="481290" y="14534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Abseiling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Archery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Buggy Building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Camp Fire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Climbing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Fencing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High Ropes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Mini Olympics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Orienteering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B257E-CCE1-4415-9887-42EA3E4BB948}"/>
              </a:ext>
            </a:extLst>
          </p:cNvPr>
          <p:cNvSpPr txBox="1"/>
          <p:nvPr/>
        </p:nvSpPr>
        <p:spPr>
          <a:xfrm>
            <a:off x="2969568" y="38122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Run Around Quiz</a:t>
            </a:r>
          </a:p>
          <a:p>
            <a:r>
              <a:rPr lang="en-GB" sz="2400" dirty="0">
                <a:solidFill>
                  <a:schemeClr val="bg1"/>
                </a:solidFill>
              </a:rPr>
              <a:t>Survival</a:t>
            </a:r>
          </a:p>
          <a:p>
            <a:r>
              <a:rPr lang="en-GB" sz="2400" dirty="0">
                <a:solidFill>
                  <a:schemeClr val="bg1"/>
                </a:solidFill>
              </a:rPr>
              <a:t>Team Challenge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Tunnelling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Wet and Wacky</a:t>
            </a:r>
          </a:p>
          <a:p>
            <a:r>
              <a:rPr lang="en-GB" sz="2400" dirty="0">
                <a:solidFill>
                  <a:schemeClr val="bg1"/>
                </a:solidFill>
              </a:rPr>
              <a:t>Wide Games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Zipwire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E59A-0E35-4A7B-A6E6-9AEEAA48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66781"/>
            <a:ext cx="4572000" cy="2066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Kit list:</a:t>
            </a: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12" y="548680"/>
            <a:ext cx="47885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 clothes                    </a:t>
            </a:r>
          </a:p>
          <a:p>
            <a:r>
              <a:rPr lang="en-GB" dirty="0">
                <a:solidFill>
                  <a:schemeClr val="bg1"/>
                </a:solidFill>
              </a:rPr>
              <a:t>Underwear</a:t>
            </a:r>
          </a:p>
          <a:p>
            <a:r>
              <a:rPr lang="en-GB" dirty="0">
                <a:solidFill>
                  <a:schemeClr val="bg1"/>
                </a:solidFill>
              </a:rPr>
              <a:t>Pairs of socks</a:t>
            </a:r>
          </a:p>
          <a:p>
            <a:r>
              <a:rPr lang="en-GB" dirty="0">
                <a:solidFill>
                  <a:schemeClr val="bg1"/>
                </a:solidFill>
              </a:rPr>
              <a:t>Trousers and Leggings</a:t>
            </a:r>
          </a:p>
          <a:p>
            <a:r>
              <a:rPr lang="en-GB" dirty="0">
                <a:solidFill>
                  <a:schemeClr val="bg1"/>
                </a:solidFill>
              </a:rPr>
              <a:t>T-shirts</a:t>
            </a:r>
          </a:p>
          <a:p>
            <a:r>
              <a:rPr lang="en-GB" dirty="0">
                <a:solidFill>
                  <a:schemeClr val="bg1"/>
                </a:solidFill>
              </a:rPr>
              <a:t>Jumper/sweatshirt/Fleece</a:t>
            </a:r>
          </a:p>
          <a:p>
            <a:r>
              <a:rPr lang="en-GB" dirty="0">
                <a:solidFill>
                  <a:schemeClr val="bg1"/>
                </a:solidFill>
              </a:rPr>
              <a:t>Waterproof Jacket</a:t>
            </a:r>
          </a:p>
          <a:p>
            <a:r>
              <a:rPr lang="en-GB" dirty="0">
                <a:solidFill>
                  <a:schemeClr val="bg1"/>
                </a:solidFill>
              </a:rPr>
              <a:t>Trainers or other substantial footwear</a:t>
            </a:r>
          </a:p>
          <a:p>
            <a:r>
              <a:rPr lang="en-GB" dirty="0">
                <a:solidFill>
                  <a:schemeClr val="bg1"/>
                </a:solidFill>
              </a:rPr>
              <a:t>Swimwear</a:t>
            </a:r>
          </a:p>
          <a:p>
            <a:r>
              <a:rPr lang="en-GB" dirty="0">
                <a:solidFill>
                  <a:schemeClr val="bg1"/>
                </a:solidFill>
              </a:rPr>
              <a:t>Washbag</a:t>
            </a:r>
          </a:p>
          <a:p>
            <a:r>
              <a:rPr lang="en-GB" dirty="0">
                <a:solidFill>
                  <a:schemeClr val="bg1"/>
                </a:solidFill>
              </a:rPr>
              <a:t>Toothbrush/paste</a:t>
            </a:r>
          </a:p>
          <a:p>
            <a:r>
              <a:rPr lang="en-GB" dirty="0">
                <a:solidFill>
                  <a:schemeClr val="bg1"/>
                </a:solidFill>
              </a:rPr>
              <a:t>Flannel/soap/shower gel</a:t>
            </a:r>
          </a:p>
          <a:p>
            <a:r>
              <a:rPr lang="en-GB" dirty="0">
                <a:solidFill>
                  <a:schemeClr val="bg1"/>
                </a:solidFill>
              </a:rPr>
              <a:t>Towel – large bath towel</a:t>
            </a:r>
          </a:p>
          <a:p>
            <a:r>
              <a:rPr lang="en-GB" dirty="0">
                <a:solidFill>
                  <a:schemeClr val="bg1"/>
                </a:solidFill>
              </a:rPr>
              <a:t>Book</a:t>
            </a:r>
          </a:p>
          <a:p>
            <a:r>
              <a:rPr lang="en-GB" dirty="0">
                <a:solidFill>
                  <a:schemeClr val="bg1"/>
                </a:solidFill>
              </a:rPr>
              <a:t>Sun hat</a:t>
            </a:r>
          </a:p>
          <a:p>
            <a:r>
              <a:rPr lang="en-GB" dirty="0">
                <a:solidFill>
                  <a:schemeClr val="bg1"/>
                </a:solidFill>
              </a:rPr>
              <a:t>Sun cream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ALL NAMED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                                                          PLEASE!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34FB-6522-43DE-841B-8F95EBF30E45}"/>
              </a:ext>
            </a:extLst>
          </p:cNvPr>
          <p:cNvSpPr txBox="1"/>
          <p:nvPr/>
        </p:nvSpPr>
        <p:spPr>
          <a:xfrm>
            <a:off x="4211960" y="548680"/>
            <a:ext cx="363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Sleeping 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2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88640"/>
            <a:ext cx="78717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All medication should be clearly labelled and handed directly to Mrs </a:t>
            </a:r>
            <a:r>
              <a:rPr lang="en-GB" sz="28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Bremner</a:t>
            </a: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 ( Do not pack this!)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mobile phones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electronic gaming equipment</a:t>
            </a:r>
          </a:p>
          <a:p>
            <a:r>
              <a:rPr lang="en-GB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No disposable camera or normal cameras</a:t>
            </a:r>
          </a:p>
          <a:p>
            <a:endParaRPr lang="en-GB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Your child must be able to carry their own luggage to the coach and from the coach to the accommodation!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666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M L Arial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Yellowbox two</dc:creator>
  <cp:lastModifiedBy>Nicki</cp:lastModifiedBy>
  <cp:revision>72</cp:revision>
  <dcterms:created xsi:type="dcterms:W3CDTF">2012-01-13T09:23:32Z</dcterms:created>
  <dcterms:modified xsi:type="dcterms:W3CDTF">2024-04-03T16:19:19Z</dcterms:modified>
</cp:coreProperties>
</file>